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69" r:id="rId3"/>
    <p:sldId id="267" r:id="rId4"/>
    <p:sldId id="258" r:id="rId5"/>
    <p:sldId id="270" r:id="rId6"/>
    <p:sldId id="26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42"/>
    <p:restoredTop sz="94118"/>
  </p:normalViewPr>
  <p:slideViewPr>
    <p:cSldViewPr snapToGrid="0" snapToObjects="1">
      <p:cViewPr varScale="1">
        <p:scale>
          <a:sx n="113" d="100"/>
          <a:sy n="113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F6292-445D-2049-97C6-529B82729651}" type="datetimeFigureOut">
              <a:rPr lang="en-US" smtClean="0"/>
              <a:t>3/3/21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E010B-BD18-4B42-AE31-1E3B771C2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4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99AE4-9646-E64D-ADBC-BE79E311EA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0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18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77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8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6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3/3/21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8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3/3/21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9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3/3/21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0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3/3/21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45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3/3/21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02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3/3/21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14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38D28-96CC-F445-AE23-D7B0060CBCBC}" type="datetimeFigureOut">
              <a:rPr lang="en-US" smtClean="0"/>
              <a:t>3/3/21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4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sustain4eu.fuds.si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634990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1. </a:t>
            </a:r>
            <a:r>
              <a:rPr lang="en-US" sz="4400" dirty="0" err="1"/>
              <a:t>okrogla</a:t>
            </a:r>
            <a:r>
              <a:rPr lang="en-US" sz="4400" dirty="0"/>
              <a:t> </a:t>
            </a:r>
            <a:r>
              <a:rPr lang="en-US" sz="4400" dirty="0" err="1"/>
              <a:t>miza</a:t>
            </a:r>
            <a:r>
              <a:rPr lang="en-US" sz="4400" dirty="0"/>
              <a:t> v </a:t>
            </a:r>
            <a:r>
              <a:rPr lang="en-US" sz="4400" dirty="0" err="1"/>
              <a:t>okviru</a:t>
            </a:r>
            <a:r>
              <a:rPr lang="en-US" sz="4400" dirty="0"/>
              <a:t> </a:t>
            </a:r>
            <a:r>
              <a:rPr lang="en-US" sz="4400" dirty="0" err="1"/>
              <a:t>zimskega</a:t>
            </a:r>
            <a:r>
              <a:rPr lang="en-US" sz="4400" dirty="0"/>
              <a:t> </a:t>
            </a:r>
            <a:r>
              <a:rPr lang="en-US" sz="4400" dirty="0" err="1"/>
              <a:t>tabora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57353"/>
            <a:ext cx="9144000" cy="2493818"/>
          </a:xfrm>
        </p:spPr>
        <p:txBody>
          <a:bodyPr>
            <a:normAutofit/>
          </a:bodyPr>
          <a:lstStyle/>
          <a:p>
            <a:r>
              <a:rPr lang="en-GB" b="1" dirty="0" err="1"/>
              <a:t>Evropsko</a:t>
            </a:r>
            <a:r>
              <a:rPr lang="en-GB" b="1" dirty="0"/>
              <a:t> </a:t>
            </a:r>
            <a:r>
              <a:rPr lang="en-GB" b="1" dirty="0" err="1"/>
              <a:t>civilno</a:t>
            </a:r>
            <a:r>
              <a:rPr lang="en-GB" b="1" dirty="0"/>
              <a:t> </a:t>
            </a:r>
            <a:r>
              <a:rPr lang="en-GB" b="1" dirty="0" err="1"/>
              <a:t>delovanje</a:t>
            </a:r>
            <a:r>
              <a:rPr lang="en-GB" b="1" dirty="0"/>
              <a:t> in </a:t>
            </a:r>
            <a:r>
              <a:rPr lang="en-GB" b="1" dirty="0" err="1"/>
              <a:t>trajnostni</a:t>
            </a:r>
            <a:r>
              <a:rPr lang="en-GB" b="1" dirty="0"/>
              <a:t> </a:t>
            </a:r>
            <a:r>
              <a:rPr lang="en-GB" b="1" dirty="0" err="1"/>
              <a:t>razvoj</a:t>
            </a:r>
            <a:endParaRPr lang="en-SI" b="1" dirty="0"/>
          </a:p>
          <a:p>
            <a:r>
              <a:rPr lang="en-GB" i="1" dirty="0"/>
              <a:t>Sustain4EU: Enhancing European Civic Practices and Sustainability </a:t>
            </a:r>
            <a:endParaRPr lang="en-GB" dirty="0"/>
          </a:p>
          <a:p>
            <a:endParaRPr lang="en-GB" dirty="0"/>
          </a:p>
          <a:p>
            <a:r>
              <a:rPr lang="en-GB" dirty="0"/>
              <a:t>3. </a:t>
            </a:r>
            <a:r>
              <a:rPr lang="en-GB" dirty="0" err="1"/>
              <a:t>marec</a:t>
            </a:r>
            <a:r>
              <a:rPr lang="en-GB" dirty="0"/>
              <a:t>  2021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DDC7F-6C9F-2440-958E-9C5E858F2D13}"/>
              </a:ext>
            </a:extLst>
          </p:cNvPr>
          <p:cNvPicPr/>
          <p:nvPr/>
        </p:nvPicPr>
        <p:blipFill rotWithShape="1">
          <a:blip r:embed="rId3"/>
          <a:srcRect r="26550"/>
          <a:stretch/>
        </p:blipFill>
        <p:spPr>
          <a:xfrm>
            <a:off x="1524000" y="1097570"/>
            <a:ext cx="2205318" cy="78112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033" y="104328"/>
            <a:ext cx="2900856" cy="1828800"/>
          </a:xfrm>
          <a:prstGeom prst="rect">
            <a:avLst/>
          </a:prstGeom>
        </p:spPr>
      </p:pic>
      <p:pic>
        <p:nvPicPr>
          <p:cNvPr id="6" name="Picture 5" descr="Domov">
            <a:extLst>
              <a:ext uri="{FF2B5EF4-FFF2-40B4-BE49-F238E27FC236}">
                <a16:creationId xmlns:a16="http://schemas.microsoft.com/office/drawing/2014/main" id="{F0C3678C-2821-D14F-83D5-AF3FF02D14E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885" y="1258262"/>
            <a:ext cx="1387475" cy="459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5172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DED03E-1C60-2B4B-93C9-64F6BEA29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023" y="699911"/>
            <a:ext cx="10001953" cy="5059363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6DCE7E0-06D0-E046-AA01-05A2FB80C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0222" y="5850312"/>
            <a:ext cx="54864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SI" altLang="en-SI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Associate Prof. Tea Golob, PhD The Modul leader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SI" altLang="en-SI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SI" altLang="en-SI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</a:t>
            </a:r>
            <a:endParaRPr kumimoji="0" lang="en-SI" altLang="en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97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3AA7E-7081-F14B-BB9D-2F57FFB26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681038"/>
            <a:ext cx="10515600" cy="5629451"/>
          </a:xfrm>
        </p:spPr>
        <p:txBody>
          <a:bodyPr>
            <a:normAutofit/>
          </a:bodyPr>
          <a:lstStyle/>
          <a:p>
            <a:r>
              <a:rPr lang="sl-SI" dirty="0"/>
              <a:t>Modul </a:t>
            </a:r>
            <a:r>
              <a:rPr lang="sl-SI" b="1" dirty="0"/>
              <a:t>Sustain4EU </a:t>
            </a:r>
            <a:r>
              <a:rPr lang="sl-SI" dirty="0"/>
              <a:t>je učni program, ki želi okrepiti </a:t>
            </a:r>
          </a:p>
          <a:p>
            <a:endParaRPr lang="sl-SI" dirty="0"/>
          </a:p>
          <a:p>
            <a:pPr lvl="1" algn="just"/>
            <a:r>
              <a:rPr lang="sl-SI" sz="2000" dirty="0"/>
              <a:t>zavedanje o izzivih s katerimi se sooča Evropska Unija in so vezani predvsem na posledice pomanjkanja odgovornega delovanja v družbenem in naravnem okolju; </a:t>
            </a:r>
          </a:p>
          <a:p>
            <a:pPr lvl="1" algn="just"/>
            <a:endParaRPr lang="sl-SI" sz="2000" dirty="0"/>
          </a:p>
          <a:p>
            <a:pPr lvl="1" algn="just"/>
            <a:r>
              <a:rPr lang="sl-SI" sz="2000" dirty="0"/>
              <a:t>vlogo državljanov EU-ja v blažitvi teh posledic in njihovem doprinosu k družbeni koheziji in okoljski trajnosti.</a:t>
            </a:r>
          </a:p>
          <a:p>
            <a:pPr lvl="1" algn="just"/>
            <a:endParaRPr lang="sl-SI" sz="2000" dirty="0"/>
          </a:p>
          <a:p>
            <a:pPr marL="457200" lvl="1" indent="0" algn="just">
              <a:buNone/>
            </a:pPr>
            <a:endParaRPr lang="sl-SI" sz="2000" dirty="0"/>
          </a:p>
          <a:p>
            <a:pPr marL="457200" lvl="1" indent="0" algn="just">
              <a:buNone/>
            </a:pPr>
            <a:endParaRPr lang="sl-SI" sz="2000" dirty="0"/>
          </a:p>
          <a:p>
            <a:pPr marL="457200" lvl="1" indent="0" algn="just">
              <a:buNone/>
            </a:pPr>
            <a:endParaRPr lang="sl-SI" sz="2000" dirty="0"/>
          </a:p>
          <a:p>
            <a:pPr marL="457200" lvl="1" indent="0" algn="just">
              <a:buNone/>
            </a:pPr>
            <a:endParaRPr lang="sl-SI" sz="2000" dirty="0"/>
          </a:p>
          <a:p>
            <a:pPr marL="457200" lvl="1" indent="0" algn="just">
              <a:buNone/>
            </a:pPr>
            <a:endParaRPr lang="sl-SI" sz="2000" dirty="0"/>
          </a:p>
          <a:p>
            <a:pPr marL="457200" lvl="1" indent="0" algn="just">
              <a:buNone/>
            </a:pPr>
            <a:endParaRPr lang="sl-SI" sz="2000" dirty="0"/>
          </a:p>
          <a:p>
            <a:pPr lvl="1" algn="just"/>
            <a:endParaRPr lang="sl-SI" sz="2000" dirty="0"/>
          </a:p>
          <a:p>
            <a:endParaRPr lang="en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8CA76-4814-4844-9307-1AB1D54F3B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49" y="3680420"/>
            <a:ext cx="2899092" cy="19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89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1274"/>
            <a:ext cx="10515600" cy="5345690"/>
          </a:xfrm>
        </p:spPr>
        <p:txBody>
          <a:bodyPr>
            <a:normAutofit/>
          </a:bodyPr>
          <a:lstStyle/>
          <a:p>
            <a:r>
              <a:rPr lang="en-GB" sz="2400" b="1" dirty="0"/>
              <a:t>Sustain4EU European Research</a:t>
            </a:r>
          </a:p>
          <a:p>
            <a:endParaRPr lang="en-GB" sz="2400" dirty="0"/>
          </a:p>
          <a:p>
            <a:r>
              <a:rPr lang="en-GB" sz="2400" dirty="0"/>
              <a:t>UNESCO MOST research entitled Youth and responsibility</a:t>
            </a:r>
          </a:p>
          <a:p>
            <a:r>
              <a:rPr lang="en-GB" sz="2400" dirty="0"/>
              <a:t>Slovenian Research Agency project - Advancing social and environmental sustainability: Exploring and predicting responsible behaviour in Slovenia; </a:t>
            </a:r>
          </a:p>
          <a:p>
            <a:r>
              <a:rPr lang="en-GB" sz="2400" dirty="0" err="1"/>
              <a:t>Interreg</a:t>
            </a:r>
            <a:r>
              <a:rPr lang="en-GB" sz="2400" dirty="0"/>
              <a:t> CE 1223 INNO WISE - Technologies, Competences and Social Innovation for Work Integration Social Enterprises,</a:t>
            </a:r>
          </a:p>
          <a:p>
            <a:r>
              <a:rPr lang="en-GB" sz="2400" dirty="0"/>
              <a:t>Bilateral research project with the University of </a:t>
            </a:r>
            <a:r>
              <a:rPr lang="en-GB" sz="2400" dirty="0" err="1"/>
              <a:t>Manoa</a:t>
            </a:r>
            <a:r>
              <a:rPr lang="en-GB" sz="2400" dirty="0"/>
              <a:t>, Hawaii, USA referring to the responsible transnational citizenship and youth.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00" y="528542"/>
            <a:ext cx="2079749" cy="1663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00" y="4668279"/>
            <a:ext cx="2278563" cy="1663800"/>
          </a:xfrm>
          <a:prstGeom prst="rect">
            <a:avLst/>
          </a:prstGeom>
        </p:spPr>
      </p:pic>
      <p:pic>
        <p:nvPicPr>
          <p:cNvPr id="6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915" y="4668279"/>
            <a:ext cx="2549437" cy="168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41614-FD9F-CE47-AD80-D6808DC7C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787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/>
              <a:t>S</a:t>
            </a:r>
            <a:r>
              <a:rPr lang="en-SI" sz="2800" dirty="0"/>
              <a:t>pletna stran: </a:t>
            </a:r>
            <a:r>
              <a:rPr lang="en-GB" sz="2800" dirty="0">
                <a:hlinkClick r:id="rId2"/>
              </a:rPr>
              <a:t>https://www.sustain4eu.fuds.si/</a:t>
            </a:r>
            <a:br>
              <a:rPr lang="en-GB" dirty="0"/>
            </a:br>
            <a:endParaRPr lang="en-SI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6A89B8-4E4A-5543-9EEE-AA9237870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92350"/>
            <a:ext cx="10515600" cy="4217887"/>
          </a:xfrm>
        </p:spPr>
      </p:pic>
    </p:spTree>
    <p:extLst>
      <p:ext uri="{BB962C8B-B14F-4D97-AF65-F5344CB8AC3E}">
        <p14:creationId xmlns:p14="http://schemas.microsoft.com/office/powerpoint/2010/main" val="33466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9D56B-D774-9D48-A0D8-8A3646E86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3778"/>
            <a:ext cx="10515600" cy="5443185"/>
          </a:xfrm>
        </p:spPr>
        <p:txBody>
          <a:bodyPr>
            <a:normAutofit/>
          </a:bodyPr>
          <a:lstStyle/>
          <a:p>
            <a:r>
              <a:rPr lang="sl-SI" sz="2400" dirty="0"/>
              <a:t>Predstavitev izbranih študentskih del s poudarkom na družbenem učinku in vklučitvi deležnikov </a:t>
            </a:r>
          </a:p>
          <a:p>
            <a:pPr lvl="2"/>
            <a:endParaRPr lang="sl-SI" dirty="0"/>
          </a:p>
          <a:p>
            <a:pPr lvl="2"/>
            <a:r>
              <a:rPr lang="sl-SI" dirty="0"/>
              <a:t>G. Nik Obid student NG / student</a:t>
            </a:r>
            <a:endParaRPr lang="en-SI" dirty="0"/>
          </a:p>
          <a:p>
            <a:pPr lvl="2"/>
            <a:r>
              <a:rPr lang="sl-SI" dirty="0"/>
              <a:t>Ga. Andreja Potočnik študentka LJ / student</a:t>
            </a:r>
            <a:endParaRPr lang="en-SI" dirty="0"/>
          </a:p>
          <a:p>
            <a:pPr lvl="2"/>
            <a:r>
              <a:rPr lang="sl-SI" dirty="0"/>
              <a:t>G. Albin Keuc – Sloga NVO / NGO</a:t>
            </a:r>
            <a:endParaRPr lang="en-SI" dirty="0"/>
          </a:p>
          <a:p>
            <a:pPr lvl="2"/>
            <a:r>
              <a:rPr lang="sl-SI" dirty="0"/>
              <a:t>Dr. Janja Mikulan Kildi – FUDŠ</a:t>
            </a:r>
          </a:p>
          <a:p>
            <a:pPr lvl="1"/>
            <a:endParaRPr lang="en-SI" dirty="0"/>
          </a:p>
          <a:p>
            <a:pPr marL="0" indent="0">
              <a:buNone/>
            </a:pPr>
            <a:r>
              <a:rPr lang="sl-SI" dirty="0"/>
              <a:t>• </a:t>
            </a:r>
            <a:r>
              <a:rPr lang="sl-SI" sz="2400" dirty="0"/>
              <a:t>Pogovor z deležniki </a:t>
            </a:r>
          </a:p>
          <a:p>
            <a:pPr lvl="2"/>
            <a:endParaRPr lang="sl-SI" dirty="0"/>
          </a:p>
          <a:p>
            <a:pPr lvl="2"/>
            <a:r>
              <a:rPr lang="sl-SI" dirty="0"/>
              <a:t>Ga. Teja Jelina – podžupanja občine Brda / deputy mayor Brda</a:t>
            </a:r>
            <a:endParaRPr lang="en-SI" dirty="0"/>
          </a:p>
          <a:p>
            <a:pPr lvl="2"/>
            <a:r>
              <a:rPr lang="sl-SI" dirty="0"/>
              <a:t>Dr. Janez Kolar (sinHRo s.p.) –</a:t>
            </a:r>
          </a:p>
          <a:p>
            <a:pPr lvl="2"/>
            <a:r>
              <a:rPr lang="sl-SI" dirty="0"/>
              <a:t>Dr. Urška Fric, e-simbioza, podpora krožnemu gospodarstvu</a:t>
            </a:r>
          </a:p>
          <a:p>
            <a:pPr lvl="2"/>
            <a:endParaRPr lang="en-SI" dirty="0"/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883570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255</Words>
  <Application>Microsoft Macintosh PowerPoint</Application>
  <PresentationFormat>Widescreen</PresentationFormat>
  <Paragraphs>39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  1. okrogla miza v okviru zimskega tabora </vt:lpstr>
      <vt:lpstr>PowerPoint Presentation</vt:lpstr>
      <vt:lpstr>PowerPoint Presentation</vt:lpstr>
      <vt:lpstr>PowerPoint Presentation</vt:lpstr>
      <vt:lpstr>Spletna stran: https://www.sustain4eu.fuds.si/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12th Slovenian Social Science Conference </dc:title>
  <dc:creator>Tea Golob</dc:creator>
  <cp:lastModifiedBy>Tea Golob</cp:lastModifiedBy>
  <cp:revision>10</cp:revision>
  <dcterms:created xsi:type="dcterms:W3CDTF">2020-11-24T07:04:41Z</dcterms:created>
  <dcterms:modified xsi:type="dcterms:W3CDTF">2021-03-03T17:10:53Z</dcterms:modified>
</cp:coreProperties>
</file>