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5"/>
  </p:notesMasterIdLst>
  <p:sldIdLst>
    <p:sldId id="256" r:id="rId4"/>
    <p:sldId id="318" r:id="rId5"/>
    <p:sldId id="303" r:id="rId6"/>
    <p:sldId id="356" r:id="rId7"/>
    <p:sldId id="357" r:id="rId8"/>
    <p:sldId id="358" r:id="rId9"/>
    <p:sldId id="359" r:id="rId10"/>
    <p:sldId id="360" r:id="rId11"/>
    <p:sldId id="361" r:id="rId12"/>
    <p:sldId id="302"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showGuides="1">
      <p:cViewPr varScale="1">
        <p:scale>
          <a:sx n="112" d="100"/>
          <a:sy n="112" d="100"/>
        </p:scale>
        <p:origin x="616" y="184"/>
      </p:cViewPr>
      <p:guideLst>
        <p:guide orient="horz" pos="249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F36E5CA-FF08-48D7-95FA-12568A8D2ABC}"/>
              </a:ext>
            </a:extLst>
          </p:cNvPr>
          <p:cNvSpPr>
            <a:spLocks noGrp="1"/>
          </p:cNvSpPr>
          <p:nvPr>
            <p:ph type="pic" sz="quarter" idx="48" hasCustomPrompt="1"/>
          </p:nvPr>
        </p:nvSpPr>
        <p:spPr>
          <a:xfrm rot="694714">
            <a:off x="3645306" y="1966831"/>
            <a:ext cx="2880000" cy="1980000"/>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D6C0F0AF-FE29-4F73-9187-03868C2EFFF1}"/>
              </a:ext>
            </a:extLst>
          </p:cNvPr>
          <p:cNvSpPr>
            <a:spLocks noGrp="1"/>
          </p:cNvSpPr>
          <p:nvPr>
            <p:ph type="pic" sz="quarter" idx="49" hasCustomPrompt="1"/>
          </p:nvPr>
        </p:nvSpPr>
        <p:spPr>
          <a:xfrm rot="21398040">
            <a:off x="6395756" y="3088824"/>
            <a:ext cx="2880000" cy="1980000"/>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4" name="그림 개체 틀 2">
            <a:extLst>
              <a:ext uri="{FF2B5EF4-FFF2-40B4-BE49-F238E27FC236}">
                <a16:creationId xmlns:a16="http://schemas.microsoft.com/office/drawing/2014/main" id="{626B141D-5B3D-4593-A9E8-263DE8FE3344}"/>
              </a:ext>
            </a:extLst>
          </p:cNvPr>
          <p:cNvSpPr>
            <a:spLocks noGrp="1"/>
          </p:cNvSpPr>
          <p:nvPr>
            <p:ph type="pic" sz="quarter" idx="50" hasCustomPrompt="1"/>
          </p:nvPr>
        </p:nvSpPr>
        <p:spPr>
          <a:xfrm rot="20741363">
            <a:off x="3869381" y="3849415"/>
            <a:ext cx="2880000" cy="1980000"/>
          </a:xfrm>
          <a:prstGeom prst="rect">
            <a:avLst/>
          </a:prstGeom>
          <a:solidFill>
            <a:schemeClr val="bg1">
              <a:lumMod val="95000"/>
            </a:schemeClr>
          </a:solidFill>
          <a:ln w="95250" cap="flat">
            <a:solidFill>
              <a:schemeClr val="bg1"/>
            </a:solidFill>
            <a:miter lim="800000"/>
          </a:ln>
          <a:effectLst>
            <a:outerShdw blurRad="635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Text Placeholder 9">
            <a:extLst>
              <a:ext uri="{FF2B5EF4-FFF2-40B4-BE49-F238E27FC236}">
                <a16:creationId xmlns:a16="http://schemas.microsoft.com/office/drawing/2014/main" id="{C32D5FC7-F3E4-4F2C-BAB1-3F4616843C3A}"/>
              </a:ext>
            </a:extLst>
          </p:cNvPr>
          <p:cNvSpPr>
            <a:spLocks noGrp="1"/>
          </p:cNvSpPr>
          <p:nvPr>
            <p:ph type="body" sz="quarter" idx="44"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59" name="Oval 58">
            <a:extLst>
              <a:ext uri="{FF2B5EF4-FFF2-40B4-BE49-F238E27FC236}">
                <a16:creationId xmlns:a16="http://schemas.microsoft.com/office/drawing/2014/main" id="{B1BB64DC-DD29-4C71-B4A5-10AC73880495}"/>
              </a:ext>
            </a:extLst>
          </p:cNvPr>
          <p:cNvSpPr/>
          <p:nvPr userDrawn="1"/>
        </p:nvSpPr>
        <p:spPr>
          <a:xfrm>
            <a:off x="2001203" y="6053984"/>
            <a:ext cx="2190450"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8" name="Oval 57">
            <a:extLst>
              <a:ext uri="{FF2B5EF4-FFF2-40B4-BE49-F238E27FC236}">
                <a16:creationId xmlns:a16="http://schemas.microsoft.com/office/drawing/2014/main" id="{98E0A791-E4EC-42A6-BA03-08467781D414}"/>
              </a:ext>
            </a:extLst>
          </p:cNvPr>
          <p:cNvSpPr/>
          <p:nvPr userDrawn="1"/>
        </p:nvSpPr>
        <p:spPr>
          <a:xfrm>
            <a:off x="-532875" y="6054593"/>
            <a:ext cx="4044822" cy="40972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7" name="Oval 56">
            <a:extLst>
              <a:ext uri="{FF2B5EF4-FFF2-40B4-BE49-F238E27FC236}">
                <a16:creationId xmlns:a16="http://schemas.microsoft.com/office/drawing/2014/main" id="{0C51A2C9-20D4-4039-907B-AE8C130AC8D0}"/>
              </a:ext>
            </a:extLst>
          </p:cNvPr>
          <p:cNvSpPr/>
          <p:nvPr userDrawn="1"/>
        </p:nvSpPr>
        <p:spPr>
          <a:xfrm>
            <a:off x="6995891" y="6038458"/>
            <a:ext cx="5061631" cy="51272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6" name="Oval 55">
            <a:extLst>
              <a:ext uri="{FF2B5EF4-FFF2-40B4-BE49-F238E27FC236}">
                <a16:creationId xmlns:a16="http://schemas.microsoft.com/office/drawing/2014/main" id="{8BF76A07-4F83-4278-8B15-E655ACB8ECA0}"/>
              </a:ext>
            </a:extLst>
          </p:cNvPr>
          <p:cNvSpPr/>
          <p:nvPr userDrawn="1"/>
        </p:nvSpPr>
        <p:spPr>
          <a:xfrm>
            <a:off x="3704061" y="6037655"/>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9" name="Graphic 14">
            <a:extLst>
              <a:ext uri="{FF2B5EF4-FFF2-40B4-BE49-F238E27FC236}">
                <a16:creationId xmlns:a16="http://schemas.microsoft.com/office/drawing/2014/main" id="{D34B41FF-DFA4-42A4-B883-7BFE67D021F4}"/>
              </a:ext>
            </a:extLst>
          </p:cNvPr>
          <p:cNvGrpSpPr/>
          <p:nvPr userDrawn="1"/>
        </p:nvGrpSpPr>
        <p:grpSpPr>
          <a:xfrm>
            <a:off x="3733440" y="3000824"/>
            <a:ext cx="4163973" cy="3275036"/>
            <a:chOff x="2444748" y="555045"/>
            <a:chExt cx="7282048" cy="5727454"/>
          </a:xfrm>
        </p:grpSpPr>
        <p:sp>
          <p:nvSpPr>
            <p:cNvPr id="10" name="Freeform: Shape 9">
              <a:extLst>
                <a:ext uri="{FF2B5EF4-FFF2-40B4-BE49-F238E27FC236}">
                  <a16:creationId xmlns:a16="http://schemas.microsoft.com/office/drawing/2014/main" id="{7F9E672D-08F9-434B-B255-D7EE20021BF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F6649E9-3A3F-49D3-A778-605DEF541EF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4214C601-6E2E-43EE-B2D8-98CE78B39FC8}"/>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936991E-5571-4B39-B931-1BAEDE5AC656}"/>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67D9F62-C91D-4740-903A-B91FF315075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D28BDFB-4B8D-4D89-BA21-35C815947FB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6A5FFA1-574F-4132-8A7D-36F859557BE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56A1599-8D6C-4985-8481-9FBCCB79C75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AFCB08E5-3B55-4890-82E5-97A0AF97565A}"/>
              </a:ext>
            </a:extLst>
          </p:cNvPr>
          <p:cNvGrpSpPr/>
          <p:nvPr userDrawn="1"/>
        </p:nvGrpSpPr>
        <p:grpSpPr>
          <a:xfrm>
            <a:off x="7589228" y="4156237"/>
            <a:ext cx="3879364" cy="2131448"/>
            <a:chOff x="-548507" y="477868"/>
            <a:chExt cx="11570449" cy="6357177"/>
          </a:xfrm>
        </p:grpSpPr>
        <p:sp>
          <p:nvSpPr>
            <p:cNvPr id="19" name="Freeform: Shape 18">
              <a:extLst>
                <a:ext uri="{FF2B5EF4-FFF2-40B4-BE49-F238E27FC236}">
                  <a16:creationId xmlns:a16="http://schemas.microsoft.com/office/drawing/2014/main" id="{8E6FBC65-0751-4417-BFB3-7870B17409C8}"/>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FC63FB1-820E-40B6-94B5-527716C4E84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3837E21-006A-4B50-806A-033713016C7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B015F45-76BC-43C5-A7C4-16297E5C111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40CD6361-894D-4AF9-8CB6-6B1845D4526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84062B59-C131-4469-8CAF-F856FE9C53FA}"/>
                </a:ext>
              </a:extLst>
            </p:cNvPr>
            <p:cNvGrpSpPr/>
            <p:nvPr/>
          </p:nvGrpSpPr>
          <p:grpSpPr>
            <a:xfrm>
              <a:off x="1606" y="6382978"/>
              <a:ext cx="413937" cy="115242"/>
              <a:chOff x="5955" y="6353672"/>
              <a:chExt cx="413937" cy="115242"/>
            </a:xfrm>
          </p:grpSpPr>
          <p:sp>
            <p:nvSpPr>
              <p:cNvPr id="29" name="Rectangle: Rounded Corners 28">
                <a:extLst>
                  <a:ext uri="{FF2B5EF4-FFF2-40B4-BE49-F238E27FC236}">
                    <a16:creationId xmlns:a16="http://schemas.microsoft.com/office/drawing/2014/main" id="{8C7DD66C-720A-4BC4-86F3-E64B9FF9F36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B1FB183-4E3B-45DA-AC6C-931C3800BBE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E75EB5E7-D3AA-43D3-9CD5-FA404DD4CC38}"/>
                </a:ext>
              </a:extLst>
            </p:cNvPr>
            <p:cNvGrpSpPr/>
            <p:nvPr/>
          </p:nvGrpSpPr>
          <p:grpSpPr>
            <a:xfrm>
              <a:off x="9855291" y="6381600"/>
              <a:ext cx="885989" cy="115242"/>
              <a:chOff x="5955" y="6353672"/>
              <a:chExt cx="413937" cy="115242"/>
            </a:xfrm>
          </p:grpSpPr>
          <p:sp>
            <p:nvSpPr>
              <p:cNvPr id="27" name="Rectangle: Rounded Corners 26">
                <a:extLst>
                  <a:ext uri="{FF2B5EF4-FFF2-40B4-BE49-F238E27FC236}">
                    <a16:creationId xmlns:a16="http://schemas.microsoft.com/office/drawing/2014/main" id="{4EF76618-7800-423F-BFC6-E8F2DDFD4EF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0D7FFA4-53B8-41CA-BF2D-0D46866CFF6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Shape 25">
              <a:extLst>
                <a:ext uri="{FF2B5EF4-FFF2-40B4-BE49-F238E27FC236}">
                  <a16:creationId xmlns:a16="http://schemas.microsoft.com/office/drawing/2014/main" id="{1B81779F-7B4E-4438-BE34-477C0FEB6F9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1" name="Group 30">
            <a:extLst>
              <a:ext uri="{FF2B5EF4-FFF2-40B4-BE49-F238E27FC236}">
                <a16:creationId xmlns:a16="http://schemas.microsoft.com/office/drawing/2014/main" id="{BFF077BD-7B0E-404E-8C2F-C883117070F5}"/>
              </a:ext>
            </a:extLst>
          </p:cNvPr>
          <p:cNvGrpSpPr/>
          <p:nvPr userDrawn="1"/>
        </p:nvGrpSpPr>
        <p:grpSpPr>
          <a:xfrm>
            <a:off x="769953" y="4150943"/>
            <a:ext cx="1533657" cy="2068863"/>
            <a:chOff x="5745956" y="3501865"/>
            <a:chExt cx="2146216" cy="2895189"/>
          </a:xfrm>
        </p:grpSpPr>
        <p:sp>
          <p:nvSpPr>
            <p:cNvPr id="32" name="Freeform: Shape 31">
              <a:extLst>
                <a:ext uri="{FF2B5EF4-FFF2-40B4-BE49-F238E27FC236}">
                  <a16:creationId xmlns:a16="http://schemas.microsoft.com/office/drawing/2014/main" id="{3B5ED355-30FB-4632-BDD5-B6C8EEBAC6E2}"/>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D67E337-65B5-496C-A0B8-A86514184BA0}"/>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15B1F64-4206-44F9-AD3E-9BEE16A5174C}"/>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226A881-42E5-42A1-8146-1B792C195640}"/>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B788C79-303E-4FFD-A32D-2AAE0E4EFAEC}"/>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3EC8EB5-D98E-4A6F-81C2-D96322BEABC7}"/>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8E6428-3EE9-41AF-8DDD-7ACA0A88479A}"/>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39" name="Group 38">
              <a:extLst>
                <a:ext uri="{FF2B5EF4-FFF2-40B4-BE49-F238E27FC236}">
                  <a16:creationId xmlns:a16="http://schemas.microsoft.com/office/drawing/2014/main" id="{DEAC7B5F-5572-4A9E-BFCD-42F5A07AA343}"/>
                </a:ext>
              </a:extLst>
            </p:cNvPr>
            <p:cNvGrpSpPr/>
            <p:nvPr/>
          </p:nvGrpSpPr>
          <p:grpSpPr>
            <a:xfrm>
              <a:off x="6752948" y="6198983"/>
              <a:ext cx="113352" cy="113352"/>
              <a:chOff x="6768693" y="6038239"/>
              <a:chExt cx="147969" cy="147969"/>
            </a:xfrm>
          </p:grpSpPr>
          <p:sp>
            <p:nvSpPr>
              <p:cNvPr id="40" name="Oval 39">
                <a:extLst>
                  <a:ext uri="{FF2B5EF4-FFF2-40B4-BE49-F238E27FC236}">
                    <a16:creationId xmlns:a16="http://schemas.microsoft.com/office/drawing/2014/main" id="{DC13A079-D5F5-4867-8E81-F4BA014AAE37}"/>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4094A8-BE8A-4F34-B01A-66886C0028F3}"/>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2" name="Group 41">
            <a:extLst>
              <a:ext uri="{FF2B5EF4-FFF2-40B4-BE49-F238E27FC236}">
                <a16:creationId xmlns:a16="http://schemas.microsoft.com/office/drawing/2014/main" id="{23EB9FEB-9B51-4564-BCBE-4C53C42A6497}"/>
              </a:ext>
            </a:extLst>
          </p:cNvPr>
          <p:cNvGrpSpPr/>
          <p:nvPr userDrawn="1"/>
        </p:nvGrpSpPr>
        <p:grpSpPr>
          <a:xfrm>
            <a:off x="2702838" y="4880678"/>
            <a:ext cx="778728" cy="1368963"/>
            <a:chOff x="7182034" y="5192864"/>
            <a:chExt cx="825553" cy="1451279"/>
          </a:xfrm>
        </p:grpSpPr>
        <p:grpSp>
          <p:nvGrpSpPr>
            <p:cNvPr id="43" name="Group 3">
              <a:extLst>
                <a:ext uri="{FF2B5EF4-FFF2-40B4-BE49-F238E27FC236}">
                  <a16:creationId xmlns:a16="http://schemas.microsoft.com/office/drawing/2014/main" id="{CB828E61-881F-49AD-8F76-4AA854F8F879}"/>
                </a:ext>
              </a:extLst>
            </p:cNvPr>
            <p:cNvGrpSpPr/>
            <p:nvPr/>
          </p:nvGrpSpPr>
          <p:grpSpPr>
            <a:xfrm>
              <a:off x="7182034" y="5192864"/>
              <a:ext cx="825553" cy="1451279"/>
              <a:chOff x="445712" y="1449040"/>
              <a:chExt cx="2113018" cy="3924176"/>
            </a:xfrm>
          </p:grpSpPr>
          <p:sp>
            <p:nvSpPr>
              <p:cNvPr id="46" name="Rounded Rectangle 4">
                <a:extLst>
                  <a:ext uri="{FF2B5EF4-FFF2-40B4-BE49-F238E27FC236}">
                    <a16:creationId xmlns:a16="http://schemas.microsoft.com/office/drawing/2014/main" id="{4451364B-85FA-423E-A1BA-437840EB4EF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7" name="Rectangle 5">
                <a:extLst>
                  <a:ext uri="{FF2B5EF4-FFF2-40B4-BE49-F238E27FC236}">
                    <a16:creationId xmlns:a16="http://schemas.microsoft.com/office/drawing/2014/main" id="{AFBEF6D8-5F72-46B5-B11A-6C290A243CA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48" name="Group 6">
                <a:extLst>
                  <a:ext uri="{FF2B5EF4-FFF2-40B4-BE49-F238E27FC236}">
                    <a16:creationId xmlns:a16="http://schemas.microsoft.com/office/drawing/2014/main" id="{35E7653B-5CAF-43A0-8A3B-E8BEA0D7EFE9}"/>
                  </a:ext>
                </a:extLst>
              </p:cNvPr>
              <p:cNvGrpSpPr/>
              <p:nvPr userDrawn="1"/>
            </p:nvGrpSpPr>
            <p:grpSpPr>
              <a:xfrm>
                <a:off x="1407705" y="5045834"/>
                <a:ext cx="211967" cy="211967"/>
                <a:chOff x="1549420" y="5712364"/>
                <a:chExt cx="312583" cy="312583"/>
              </a:xfrm>
            </p:grpSpPr>
            <p:sp>
              <p:nvSpPr>
                <p:cNvPr id="49" name="Oval 7">
                  <a:extLst>
                    <a:ext uri="{FF2B5EF4-FFF2-40B4-BE49-F238E27FC236}">
                      <a16:creationId xmlns:a16="http://schemas.microsoft.com/office/drawing/2014/main" id="{FFD4C3BE-276B-4C1D-91B5-AA4BA4DDFF66}"/>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50" name="Rounded Rectangle 8">
                  <a:extLst>
                    <a:ext uri="{FF2B5EF4-FFF2-40B4-BE49-F238E27FC236}">
                      <a16:creationId xmlns:a16="http://schemas.microsoft.com/office/drawing/2014/main" id="{5659BD84-02C0-459B-BC1B-79EE47CE586B}"/>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4" name="Freeform: Shape 43">
              <a:extLst>
                <a:ext uri="{FF2B5EF4-FFF2-40B4-BE49-F238E27FC236}">
                  <a16:creationId xmlns:a16="http://schemas.microsoft.com/office/drawing/2014/main" id="{D6463C82-AA08-47FA-BAF6-BAC49551F7C5}"/>
                </a:ext>
              </a:extLst>
            </p:cNvPr>
            <p:cNvSpPr/>
            <p:nvPr/>
          </p:nvSpPr>
          <p:spPr>
            <a:xfrm>
              <a:off x="7227509" y="5344413"/>
              <a:ext cx="734603" cy="1149173"/>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1A519171-147C-495B-859C-C21ECB1D8740}"/>
                </a:ext>
              </a:extLst>
            </p:cNvPr>
            <p:cNvSpPr/>
            <p:nvPr/>
          </p:nvSpPr>
          <p:spPr>
            <a:xfrm>
              <a:off x="7357552" y="5363794"/>
              <a:ext cx="604560" cy="1111721"/>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sp>
        <p:nvSpPr>
          <p:cNvPr id="51" name="그림 개체 틀 2">
            <a:extLst>
              <a:ext uri="{FF2B5EF4-FFF2-40B4-BE49-F238E27FC236}">
                <a16:creationId xmlns:a16="http://schemas.microsoft.com/office/drawing/2014/main" id="{1A1F1398-BA55-4AC8-80A1-4A49DBCF5B64}"/>
              </a:ext>
            </a:extLst>
          </p:cNvPr>
          <p:cNvSpPr>
            <a:spLocks noGrp="1"/>
          </p:cNvSpPr>
          <p:nvPr>
            <p:ph type="pic" sz="quarter" idx="14" hasCustomPrompt="1"/>
          </p:nvPr>
        </p:nvSpPr>
        <p:spPr>
          <a:xfrm>
            <a:off x="3914185" y="3214549"/>
            <a:ext cx="3809988" cy="216535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2" name="그림 개체 틀 2">
            <a:extLst>
              <a:ext uri="{FF2B5EF4-FFF2-40B4-BE49-F238E27FC236}">
                <a16:creationId xmlns:a16="http://schemas.microsoft.com/office/drawing/2014/main" id="{98E6A99F-22A9-416D-A9C5-8F223163B704}"/>
              </a:ext>
            </a:extLst>
          </p:cNvPr>
          <p:cNvSpPr>
            <a:spLocks noGrp="1"/>
          </p:cNvSpPr>
          <p:nvPr>
            <p:ph type="pic" sz="quarter" idx="10" hasCustomPrompt="1"/>
          </p:nvPr>
        </p:nvSpPr>
        <p:spPr>
          <a:xfrm>
            <a:off x="8149287" y="4270081"/>
            <a:ext cx="2754941" cy="1759143"/>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3" name="그림 개체 틀 2">
            <a:extLst>
              <a:ext uri="{FF2B5EF4-FFF2-40B4-BE49-F238E27FC236}">
                <a16:creationId xmlns:a16="http://schemas.microsoft.com/office/drawing/2014/main" id="{CC3CFD0F-CF8E-478E-A607-BD7D544034F5}"/>
              </a:ext>
            </a:extLst>
          </p:cNvPr>
          <p:cNvSpPr>
            <a:spLocks noGrp="1"/>
          </p:cNvSpPr>
          <p:nvPr>
            <p:ph type="pic" sz="quarter" idx="42" hasCustomPrompt="1"/>
          </p:nvPr>
        </p:nvSpPr>
        <p:spPr>
          <a:xfrm>
            <a:off x="924950" y="4310470"/>
            <a:ext cx="1254034" cy="1721839"/>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4" name="그림 개체 틀 2">
            <a:extLst>
              <a:ext uri="{FF2B5EF4-FFF2-40B4-BE49-F238E27FC236}">
                <a16:creationId xmlns:a16="http://schemas.microsoft.com/office/drawing/2014/main" id="{3AFF4567-90C5-42D7-86CF-2A3E90D23DB1}"/>
              </a:ext>
            </a:extLst>
          </p:cNvPr>
          <p:cNvSpPr>
            <a:spLocks noGrp="1"/>
          </p:cNvSpPr>
          <p:nvPr>
            <p:ph type="pic" sz="quarter" idx="43" hasCustomPrompt="1"/>
          </p:nvPr>
        </p:nvSpPr>
        <p:spPr>
          <a:xfrm>
            <a:off x="2751514" y="4990776"/>
            <a:ext cx="694662" cy="1116847"/>
          </a:xfrm>
          <a:prstGeom prst="rect">
            <a:avLst/>
          </a:prstGeom>
          <a:solidFill>
            <a:schemeClr val="bg1">
              <a:lumMod val="95000"/>
            </a:schemeClr>
          </a:solidFill>
          <a:ln w="25400">
            <a:noFill/>
          </a:ln>
          <a:effectLst/>
        </p:spPr>
        <p:txBody>
          <a:bodyPr anchor="ctr"/>
          <a:lstStyle>
            <a:lvl1pPr marL="0" indent="0" algn="ctr">
              <a:buFontTx/>
              <a:buNone/>
              <a:defRPr sz="1100">
                <a:solidFill>
                  <a:schemeClr val="tx1">
                    <a:lumMod val="75000"/>
                    <a:lumOff val="25000"/>
                  </a:schemeClr>
                </a:solidFill>
              </a:defRPr>
            </a:lvl1pPr>
          </a:lstStyle>
          <a:p>
            <a:r>
              <a:rPr lang="en-US" altLang="ko-KR" dirty="0"/>
              <a:t>Place Your Picture Here</a:t>
            </a:r>
            <a:endParaRPr lang="ko-KR" altLang="en-US" dirty="0"/>
          </a:p>
        </p:txBody>
      </p:sp>
      <p:sp>
        <p:nvSpPr>
          <p:cNvPr id="55" name="Text Placeholder 9">
            <a:extLst>
              <a:ext uri="{FF2B5EF4-FFF2-40B4-BE49-F238E27FC236}">
                <a16:creationId xmlns:a16="http://schemas.microsoft.com/office/drawing/2014/main" id="{593F58EA-24CD-4DDD-8B8C-14035A3E3EB8}"/>
              </a:ext>
            </a:extLst>
          </p:cNvPr>
          <p:cNvSpPr>
            <a:spLocks noGrp="1"/>
          </p:cNvSpPr>
          <p:nvPr>
            <p:ph type="body" sz="quarter" idx="44"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5E87B78-A2E3-433E-AECF-E09C594E2FB0}"/>
              </a:ext>
            </a:extLst>
          </p:cNvPr>
          <p:cNvSpPr>
            <a:spLocks noGrp="1"/>
          </p:cNvSpPr>
          <p:nvPr>
            <p:ph type="pic" idx="12" hasCustomPrompt="1"/>
          </p:nvPr>
        </p:nvSpPr>
        <p:spPr>
          <a:xfrm>
            <a:off x="0" y="-8359"/>
            <a:ext cx="7561133"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0005AD-41E5-400F-99B1-812C30D0C9C4}"/>
              </a:ext>
            </a:extLst>
          </p:cNvPr>
          <p:cNvSpPr/>
          <p:nvPr userDrawn="1"/>
        </p:nvSpPr>
        <p:spPr>
          <a:xfrm>
            <a:off x="873464" y="2187662"/>
            <a:ext cx="7694537" cy="626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Rectangle 10">
            <a:extLst>
              <a:ext uri="{FF2B5EF4-FFF2-40B4-BE49-F238E27FC236}">
                <a16:creationId xmlns:a16="http://schemas.microsoft.com/office/drawing/2014/main" id="{2A1072F8-7495-4E67-AF02-69C54E0960E2}"/>
              </a:ext>
            </a:extLst>
          </p:cNvPr>
          <p:cNvSpPr/>
          <p:nvPr userDrawn="1"/>
        </p:nvSpPr>
        <p:spPr>
          <a:xfrm>
            <a:off x="873464" y="2866732"/>
            <a:ext cx="7694537" cy="626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CD5246CB-0760-49CE-B148-65FD56575E93}"/>
              </a:ext>
            </a:extLst>
          </p:cNvPr>
          <p:cNvSpPr/>
          <p:nvPr userDrawn="1"/>
        </p:nvSpPr>
        <p:spPr>
          <a:xfrm>
            <a:off x="873464" y="3545800"/>
            <a:ext cx="7694537" cy="626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12">
            <a:extLst>
              <a:ext uri="{FF2B5EF4-FFF2-40B4-BE49-F238E27FC236}">
                <a16:creationId xmlns:a16="http://schemas.microsoft.com/office/drawing/2014/main" id="{B0495A49-B586-4A36-8900-87B1292FF706}"/>
              </a:ext>
            </a:extLst>
          </p:cNvPr>
          <p:cNvSpPr/>
          <p:nvPr userDrawn="1"/>
        </p:nvSpPr>
        <p:spPr>
          <a:xfrm>
            <a:off x="873464" y="4224871"/>
            <a:ext cx="7694537" cy="626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13">
            <a:extLst>
              <a:ext uri="{FF2B5EF4-FFF2-40B4-BE49-F238E27FC236}">
                <a16:creationId xmlns:a16="http://schemas.microsoft.com/office/drawing/2014/main" id="{9B670FC4-85CC-49E9-9F23-8E95ED853B84}"/>
              </a:ext>
            </a:extLst>
          </p:cNvPr>
          <p:cNvSpPr/>
          <p:nvPr userDrawn="1"/>
        </p:nvSpPr>
        <p:spPr>
          <a:xfrm>
            <a:off x="873464" y="4903938"/>
            <a:ext cx="7694537" cy="626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 name="Group 3">
            <a:extLst>
              <a:ext uri="{FF2B5EF4-FFF2-40B4-BE49-F238E27FC236}">
                <a16:creationId xmlns:a16="http://schemas.microsoft.com/office/drawing/2014/main" id="{AB352CEA-957E-4DE2-A65F-4327A522D694}"/>
              </a:ext>
            </a:extLst>
          </p:cNvPr>
          <p:cNvGrpSpPr/>
          <p:nvPr userDrawn="1"/>
        </p:nvGrpSpPr>
        <p:grpSpPr>
          <a:xfrm>
            <a:off x="729449" y="1780758"/>
            <a:ext cx="2449180" cy="4305530"/>
            <a:chOff x="445712" y="1449040"/>
            <a:chExt cx="2113018" cy="3924176"/>
          </a:xfrm>
        </p:grpSpPr>
        <p:sp>
          <p:nvSpPr>
            <p:cNvPr id="3" name="Rounded Rectangle 4">
              <a:extLst>
                <a:ext uri="{FF2B5EF4-FFF2-40B4-BE49-F238E27FC236}">
                  <a16:creationId xmlns:a16="http://schemas.microsoft.com/office/drawing/2014/main" id="{CFDFEC98-EE67-4624-86B4-DCBFC445F85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4" name="Rectangle 5">
              <a:extLst>
                <a:ext uri="{FF2B5EF4-FFF2-40B4-BE49-F238E27FC236}">
                  <a16:creationId xmlns:a16="http://schemas.microsoft.com/office/drawing/2014/main" id="{E59C3CC0-FA5B-439E-9DE1-2B054112BEA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7159003D-189C-4BD0-9F50-129E53BB403E}"/>
                </a:ext>
              </a:extLst>
            </p:cNvPr>
            <p:cNvGrpSpPr/>
            <p:nvPr userDrawn="1"/>
          </p:nvGrpSpPr>
          <p:grpSpPr>
            <a:xfrm>
              <a:off x="1407705" y="5045834"/>
              <a:ext cx="211967" cy="211967"/>
              <a:chOff x="1549420" y="5712364"/>
              <a:chExt cx="312583" cy="312583"/>
            </a:xfrm>
          </p:grpSpPr>
          <p:sp>
            <p:nvSpPr>
              <p:cNvPr id="6" name="Oval 7">
                <a:extLst>
                  <a:ext uri="{FF2B5EF4-FFF2-40B4-BE49-F238E27FC236}">
                    <a16:creationId xmlns:a16="http://schemas.microsoft.com/office/drawing/2014/main" id="{230DCC1A-A88F-4FDF-AE03-F489AEB5158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8">
                <a:extLst>
                  <a:ext uri="{FF2B5EF4-FFF2-40B4-BE49-F238E27FC236}">
                    <a16:creationId xmlns:a16="http://schemas.microsoft.com/office/drawing/2014/main" id="{7E75F99F-69A1-4245-BC6F-FB5606F10A20}"/>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Picture Placeholder 2">
            <a:extLst>
              <a:ext uri="{FF2B5EF4-FFF2-40B4-BE49-F238E27FC236}">
                <a16:creationId xmlns:a16="http://schemas.microsoft.com/office/drawing/2014/main" id="{104309D3-280D-4397-9CBC-FC7414941272}"/>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4465AFB7-CF34-4E86-8823-5D9FE4663FFE}"/>
              </a:ext>
            </a:extLst>
          </p:cNvPr>
          <p:cNvSpPr>
            <a:spLocks noGrp="1"/>
          </p:cNvSpPr>
          <p:nvPr>
            <p:ph type="body" sz="quarter" idx="44"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1CEDAFB-75CA-4517-8B0E-60DDDB4F6F57}"/>
              </a:ext>
            </a:extLst>
          </p:cNvPr>
          <p:cNvSpPr>
            <a:spLocks noGrp="1"/>
          </p:cNvSpPr>
          <p:nvPr>
            <p:ph type="pic" sz="quarter" idx="14" hasCustomPrompt="1"/>
          </p:nvPr>
        </p:nvSpPr>
        <p:spPr>
          <a:xfrm>
            <a:off x="478972" y="0"/>
            <a:ext cx="5129348" cy="6858000"/>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90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9" name="그림 개체 틀 2">
            <a:extLst>
              <a:ext uri="{FF2B5EF4-FFF2-40B4-BE49-F238E27FC236}">
                <a16:creationId xmlns:a16="http://schemas.microsoft.com/office/drawing/2014/main" id="{49CB75CA-178D-4C10-A2E9-5881CC8823A7}"/>
              </a:ext>
            </a:extLst>
          </p:cNvPr>
          <p:cNvSpPr>
            <a:spLocks noGrp="1"/>
          </p:cNvSpPr>
          <p:nvPr>
            <p:ph type="pic" sz="quarter" idx="42" hasCustomPrompt="1"/>
          </p:nvPr>
        </p:nvSpPr>
        <p:spPr>
          <a:xfrm>
            <a:off x="901845" y="1811681"/>
            <a:ext cx="2042136" cy="2376264"/>
          </a:xfrm>
          <a:prstGeom prst="foldedCorner">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id="{58A84994-ABEA-44B6-B78C-BC54EFA25FE9}"/>
              </a:ext>
            </a:extLst>
          </p:cNvPr>
          <p:cNvSpPr>
            <a:spLocks noGrp="1"/>
          </p:cNvSpPr>
          <p:nvPr>
            <p:ph type="pic" sz="quarter" idx="43" hasCustomPrompt="1"/>
          </p:nvPr>
        </p:nvSpPr>
        <p:spPr>
          <a:xfrm>
            <a:off x="3679716" y="1811681"/>
            <a:ext cx="2042136" cy="2376264"/>
          </a:xfrm>
          <a:prstGeom prst="foldedCorner">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41A42308-8E08-43DB-8282-E63A10178BFC}"/>
              </a:ext>
            </a:extLst>
          </p:cNvPr>
          <p:cNvSpPr>
            <a:spLocks noGrp="1"/>
          </p:cNvSpPr>
          <p:nvPr>
            <p:ph type="pic" sz="quarter" idx="44" hasCustomPrompt="1"/>
          </p:nvPr>
        </p:nvSpPr>
        <p:spPr>
          <a:xfrm>
            <a:off x="6457587" y="1811681"/>
            <a:ext cx="2042136" cy="2376264"/>
          </a:xfrm>
          <a:prstGeom prst="foldedCorner">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8AA0CF75-039B-4EC0-BBAE-86D3248621CD}"/>
              </a:ext>
            </a:extLst>
          </p:cNvPr>
          <p:cNvSpPr>
            <a:spLocks noGrp="1"/>
          </p:cNvSpPr>
          <p:nvPr>
            <p:ph type="pic" sz="quarter" idx="45" hasCustomPrompt="1"/>
          </p:nvPr>
        </p:nvSpPr>
        <p:spPr>
          <a:xfrm>
            <a:off x="9235458" y="1811681"/>
            <a:ext cx="2042136" cy="2376264"/>
          </a:xfrm>
          <a:prstGeom prst="foldedCorner">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28536381-9AEB-4F1A-A5F7-66400FEE2989}"/>
              </a:ext>
            </a:extLst>
          </p:cNvPr>
          <p:cNvGrpSpPr/>
          <p:nvPr userDrawn="1"/>
        </p:nvGrpSpPr>
        <p:grpSpPr>
          <a:xfrm>
            <a:off x="5252423" y="595071"/>
            <a:ext cx="6372712" cy="5822001"/>
            <a:chOff x="7192629" y="1828167"/>
            <a:chExt cx="3658514" cy="3342357"/>
          </a:xfrm>
          <a:solidFill>
            <a:schemeClr val="accent1">
              <a:alpha val="40000"/>
            </a:schemeClr>
          </a:solidFill>
        </p:grpSpPr>
        <p:sp>
          <p:nvSpPr>
            <p:cNvPr id="3" name="Freeform 16">
              <a:extLst>
                <a:ext uri="{FF2B5EF4-FFF2-40B4-BE49-F238E27FC236}">
                  <a16:creationId xmlns:a16="http://schemas.microsoft.com/office/drawing/2014/main" id="{CCEE3ABB-CE61-4986-99B3-EDF237FDA838}"/>
                </a:ext>
              </a:extLst>
            </p:cNvPr>
            <p:cNvSpPr/>
            <p:nvPr userDrawn="1"/>
          </p:nvSpPr>
          <p:spPr>
            <a:xfrm rot="14821187">
              <a:off x="7343358" y="1881591"/>
              <a:ext cx="3138204" cy="3439661"/>
            </a:xfrm>
            <a:custGeom>
              <a:avLst/>
              <a:gdLst>
                <a:gd name="connsiteX0" fmla="*/ 255022 w 1226229"/>
                <a:gd name="connsiteY0" fmla="*/ 3188 h 1344022"/>
                <a:gd name="connsiteX1" fmla="*/ 36909 w 1226229"/>
                <a:gd name="connsiteY1" fmla="*/ 959533 h 1344022"/>
                <a:gd name="connsiteX2" fmla="*/ 875808 w 1226229"/>
                <a:gd name="connsiteY2" fmla="*/ 1337038 h 1344022"/>
                <a:gd name="connsiteX3" fmla="*/ 1202978 w 1226229"/>
                <a:gd name="connsiteY3" fmla="*/ 674307 h 1344022"/>
                <a:gd name="connsiteX4" fmla="*/ 255022 w 1226229"/>
                <a:gd name="connsiteY4" fmla="*/ 3188 h 134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29" h="1344022">
                  <a:moveTo>
                    <a:pt x="255022" y="3188"/>
                  </a:moveTo>
                  <a:cubicBezTo>
                    <a:pt x="60677" y="50726"/>
                    <a:pt x="-66555" y="737225"/>
                    <a:pt x="36909" y="959533"/>
                  </a:cubicBezTo>
                  <a:cubicBezTo>
                    <a:pt x="140373" y="1181841"/>
                    <a:pt x="681463" y="1384576"/>
                    <a:pt x="875808" y="1337038"/>
                  </a:cubicBezTo>
                  <a:cubicBezTo>
                    <a:pt x="1070153" y="1289500"/>
                    <a:pt x="1300850" y="896615"/>
                    <a:pt x="1202978" y="674307"/>
                  </a:cubicBezTo>
                  <a:cubicBezTo>
                    <a:pt x="1105106" y="451999"/>
                    <a:pt x="449367" y="-44350"/>
                    <a:pt x="255022" y="31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Freeform 17">
              <a:extLst>
                <a:ext uri="{FF2B5EF4-FFF2-40B4-BE49-F238E27FC236}">
                  <a16:creationId xmlns:a16="http://schemas.microsoft.com/office/drawing/2014/main" id="{E0B07E02-E62B-42CF-9C14-4D293136940B}"/>
                </a:ext>
              </a:extLst>
            </p:cNvPr>
            <p:cNvSpPr/>
            <p:nvPr userDrawn="1"/>
          </p:nvSpPr>
          <p:spPr>
            <a:xfrm rot="11086192">
              <a:off x="7805038" y="2070693"/>
              <a:ext cx="3046105" cy="294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Freeform 18">
              <a:extLst>
                <a:ext uri="{FF2B5EF4-FFF2-40B4-BE49-F238E27FC236}">
                  <a16:creationId xmlns:a16="http://schemas.microsoft.com/office/drawing/2014/main" id="{E1A8D124-11E1-4793-BC94-6CB81E8A0BC4}"/>
                </a:ext>
              </a:extLst>
            </p:cNvPr>
            <p:cNvSpPr/>
            <p:nvPr userDrawn="1"/>
          </p:nvSpPr>
          <p:spPr>
            <a:xfrm rot="1044868">
              <a:off x="7316937" y="1828167"/>
              <a:ext cx="3191046" cy="308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6" name="Picture Placeholder 9">
            <a:extLst>
              <a:ext uri="{FF2B5EF4-FFF2-40B4-BE49-F238E27FC236}">
                <a16:creationId xmlns:a16="http://schemas.microsoft.com/office/drawing/2014/main" id="{2F207F75-20F4-42C7-8314-079C3AB8FD15}"/>
              </a:ext>
            </a:extLst>
          </p:cNvPr>
          <p:cNvSpPr>
            <a:spLocks noGrp="1"/>
          </p:cNvSpPr>
          <p:nvPr>
            <p:ph type="pic" sz="quarter" idx="14" hasCustomPrompt="1"/>
          </p:nvPr>
        </p:nvSpPr>
        <p:spPr>
          <a:xfrm rot="245957">
            <a:off x="5499002" y="866468"/>
            <a:ext cx="5305968" cy="5125064"/>
          </a:xfrm>
          <a:custGeom>
            <a:avLst/>
            <a:gdLst>
              <a:gd name="connsiteX0" fmla="*/ 3768999 w 5305968"/>
              <a:gd name="connsiteY0" fmla="*/ 464 h 5125064"/>
              <a:gd name="connsiteX1" fmla="*/ 4411163 w 5305968"/>
              <a:gd name="connsiteY1" fmla="*/ 99662 h 5125064"/>
              <a:gd name="connsiteX2" fmla="*/ 5145453 w 5305968"/>
              <a:gd name="connsiteY2" fmla="*/ 3063046 h 5125064"/>
              <a:gd name="connsiteX3" fmla="*/ 5145453 w 5305968"/>
              <a:gd name="connsiteY3" fmla="*/ 4610298 h 5125064"/>
              <a:gd name="connsiteX4" fmla="*/ 3388403 w 5305968"/>
              <a:gd name="connsiteY4" fmla="*/ 5108567 h 5125064"/>
              <a:gd name="connsiteX5" fmla="*/ 897060 w 5305968"/>
              <a:gd name="connsiteY5" fmla="*/ 4112030 h 5125064"/>
              <a:gd name="connsiteX6" fmla="*/ 215221 w 5305968"/>
              <a:gd name="connsiteY6" fmla="*/ 1017522 h 5125064"/>
              <a:gd name="connsiteX7" fmla="*/ 3768999 w 5305968"/>
              <a:gd name="connsiteY7" fmla="*/ 464 h 51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968" h="5125064">
                <a:moveTo>
                  <a:pt x="3768999" y="464"/>
                </a:moveTo>
                <a:cubicBezTo>
                  <a:pt x="4033876" y="4546"/>
                  <a:pt x="4257093" y="35739"/>
                  <a:pt x="4411163" y="99662"/>
                </a:cubicBezTo>
                <a:cubicBezTo>
                  <a:pt x="5232868" y="440582"/>
                  <a:pt x="5027441" y="2315644"/>
                  <a:pt x="5145453" y="3063046"/>
                </a:cubicBezTo>
                <a:cubicBezTo>
                  <a:pt x="5263466" y="3810447"/>
                  <a:pt x="5438295" y="4269378"/>
                  <a:pt x="5145453" y="4610298"/>
                </a:cubicBezTo>
                <a:cubicBezTo>
                  <a:pt x="4852612" y="4951219"/>
                  <a:pt x="4096470" y="5191611"/>
                  <a:pt x="3388403" y="5108567"/>
                </a:cubicBezTo>
                <a:cubicBezTo>
                  <a:pt x="2680337" y="5025523"/>
                  <a:pt x="1425923" y="4793871"/>
                  <a:pt x="897060" y="4112030"/>
                </a:cubicBezTo>
                <a:cubicBezTo>
                  <a:pt x="368196" y="3430188"/>
                  <a:pt x="-370462" y="1686249"/>
                  <a:pt x="215221" y="1017522"/>
                </a:cubicBezTo>
                <a:cubicBezTo>
                  <a:pt x="691089" y="474181"/>
                  <a:pt x="2621195" y="-17223"/>
                  <a:pt x="3768999" y="464"/>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255776"/>
            <a:ext cx="10058400" cy="3069336"/>
          </a:xfrm>
        </p:spPr>
        <p:txBody>
          <a:bodyPr anchor="ctr">
            <a:normAutofit fontScale="90000"/>
          </a:bodyPr>
          <a:lstStyle/>
          <a:p>
            <a:pPr algn="ctr"/>
            <a:br>
              <a:rPr lang="en-GB" sz="3600" dirty="0"/>
            </a:br>
            <a:br>
              <a:rPr lang="en-GB" sz="3600" dirty="0"/>
            </a:br>
            <a:br>
              <a:rPr lang="en-GB" sz="3600" dirty="0"/>
            </a:br>
            <a:br>
              <a:rPr lang="en-GB" sz="3600" dirty="0"/>
            </a:br>
            <a:r>
              <a:rPr lang="en-GB" sz="3600" dirty="0"/>
              <a:t> </a:t>
            </a: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r>
              <a:rPr lang="en-GB" sz="3600" dirty="0"/>
              <a:t> </a:t>
            </a: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100" dirty="0"/>
            </a:br>
            <a:r>
              <a:rPr lang="en-GB" sz="2200" dirty="0"/>
              <a:t>13</a:t>
            </a:r>
            <a:r>
              <a:rPr lang="en-GB" sz="2200" baseline="30000" dirty="0"/>
              <a:t>th</a:t>
            </a:r>
            <a:r>
              <a:rPr lang="en-GB" sz="2200" dirty="0"/>
              <a:t> Slovenian Social Science Conference – JM Module thematic panel 11</a:t>
            </a:r>
            <a:r>
              <a:rPr lang="en-GB" sz="2200" baseline="30000" dirty="0"/>
              <a:t>th</a:t>
            </a:r>
            <a:r>
              <a:rPr lang="en-GB" sz="2200" dirty="0"/>
              <a:t> of November -13</a:t>
            </a:r>
            <a:r>
              <a:rPr lang="en-GB" sz="2200" baseline="30000" dirty="0"/>
              <a:t>th</a:t>
            </a:r>
            <a:r>
              <a:rPr lang="en-GB" sz="2200" dirty="0"/>
              <a:t> of </a:t>
            </a:r>
            <a:r>
              <a:rPr lang="en-GB" sz="2200" dirty="0" err="1"/>
              <a:t>Novemebr</a:t>
            </a:r>
            <a:br>
              <a:rPr lang="en-GB" sz="2700" dirty="0"/>
            </a:br>
            <a:br>
              <a:rPr lang="en-GB" sz="3600" dirty="0"/>
            </a:br>
            <a:r>
              <a:rPr lang="en-GB" sz="3600" b="1" dirty="0"/>
              <a:t>Effective and democratic governance as the condition of digital social innovations in Europe</a:t>
            </a:r>
            <a:br>
              <a:rPr lang="en-SI" sz="3600" b="1"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b="1" dirty="0"/>
            </a:br>
            <a:br>
              <a:rPr lang="en-GB" sz="3600" b="1"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3600" dirty="0"/>
            </a:br>
            <a:br>
              <a:rPr lang="en-GB" sz="4400" dirty="0"/>
            </a:br>
            <a:endParaRPr lang="en-GB" sz="4400" dirty="0"/>
          </a:p>
        </p:txBody>
      </p:sp>
      <p:sp>
        <p:nvSpPr>
          <p:cNvPr id="5" name="Rectangle 4"/>
          <p:cNvSpPr/>
          <p:nvPr/>
        </p:nvSpPr>
        <p:spPr>
          <a:xfrm>
            <a:off x="2251710" y="3674788"/>
            <a:ext cx="10196119" cy="461665"/>
          </a:xfrm>
          <a:prstGeom prst="rect">
            <a:avLst/>
          </a:prstGeom>
        </p:spPr>
        <p:txBody>
          <a:bodyPr wrap="square">
            <a:spAutoFit/>
          </a:bodyPr>
          <a:lstStyle/>
          <a:p>
            <a:r>
              <a:rPr lang="en-US" sz="2000" dirty="0"/>
              <a:t>Assoc. Prof. Dr. Tea Golob; prof. Matej </a:t>
            </a:r>
            <a:r>
              <a:rPr lang="en-US" sz="2000" dirty="0" err="1"/>
              <a:t>Makarovič</a:t>
            </a:r>
            <a:r>
              <a:rPr lang="en-US" sz="2000" dirty="0"/>
              <a:t> and prof. </a:t>
            </a:r>
            <a:r>
              <a:rPr lang="en-US" sz="2000" dirty="0" err="1"/>
              <a:t>Matevž</a:t>
            </a:r>
            <a:r>
              <a:rPr lang="en-US" sz="2000" dirty="0"/>
              <a:t> </a:t>
            </a:r>
            <a:r>
              <a:rPr lang="en-US" sz="2000" dirty="0" err="1"/>
              <a:t>Tomšič</a:t>
            </a:r>
            <a:r>
              <a:rPr lang="en-US" sz="2000" dirty="0"/>
              <a:t> 	</a:t>
            </a:r>
            <a:r>
              <a:rPr lang="en-US" sz="2400" dirty="0"/>
              <a:t>	</a:t>
            </a:r>
          </a:p>
        </p:txBody>
      </p:sp>
      <p:pic>
        <p:nvPicPr>
          <p:cNvPr id="1030" name="Picture 6" descr="SASS_logo">
            <a:extLst>
              <a:ext uri="{FF2B5EF4-FFF2-40B4-BE49-F238E27FC236}">
                <a16:creationId xmlns:a16="http://schemas.microsoft.com/office/drawing/2014/main" id="{475F7377-8BAE-D347-B892-5F8EC29C4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874" y="258839"/>
            <a:ext cx="1995351" cy="7066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6766A8E-0F78-5D46-8187-B3D7B7A85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686" y="4945835"/>
            <a:ext cx="2153669" cy="8427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19BC6B6-0932-6B47-8572-04BBE0F7F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136" y="4515641"/>
            <a:ext cx="2418184" cy="1703129"/>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4" descr="Graphical user interface, text, application&#10;&#10;Description automatically generated">
            <a:extLst>
              <a:ext uri="{FF2B5EF4-FFF2-40B4-BE49-F238E27FC236}">
                <a16:creationId xmlns:a16="http://schemas.microsoft.com/office/drawing/2014/main" id="{B8DA60F4-F8C4-5D4D-B5E2-7FCE999B932B}"/>
              </a:ext>
            </a:extLst>
          </p:cNvPr>
          <p:cNvPicPr>
            <a:picLocks noChangeAspect="1"/>
          </p:cNvPicPr>
          <p:nvPr/>
        </p:nvPicPr>
        <p:blipFill>
          <a:blip r:embed="rId5"/>
          <a:stretch>
            <a:fillRect/>
          </a:stretch>
        </p:blipFill>
        <p:spPr>
          <a:xfrm>
            <a:off x="8592448" y="5133390"/>
            <a:ext cx="3086538" cy="842740"/>
          </a:xfrm>
          <a:prstGeom prst="rect">
            <a:avLst/>
          </a:prstGeom>
        </p:spPr>
      </p:pic>
      <p:sp>
        <p:nvSpPr>
          <p:cNvPr id="15" name="TextBox 14">
            <a:extLst>
              <a:ext uri="{FF2B5EF4-FFF2-40B4-BE49-F238E27FC236}">
                <a16:creationId xmlns:a16="http://schemas.microsoft.com/office/drawing/2014/main" id="{B3966112-077A-D240-B4B4-8F01EDC8EF82}"/>
              </a:ext>
            </a:extLst>
          </p:cNvPr>
          <p:cNvSpPr txBox="1"/>
          <p:nvPr/>
        </p:nvSpPr>
        <p:spPr>
          <a:xfrm>
            <a:off x="2480666" y="5533424"/>
            <a:ext cx="2627634" cy="600164"/>
          </a:xfrm>
          <a:prstGeom prst="rect">
            <a:avLst/>
          </a:prstGeom>
          <a:noFill/>
        </p:spPr>
        <p:txBody>
          <a:bodyPr wrap="square" rtlCol="0">
            <a:spAutoFit/>
          </a:bodyPr>
          <a:lstStyle/>
          <a:p>
            <a:r>
              <a:rPr lang="en-SI" sz="1100" dirty="0">
                <a:solidFill>
                  <a:schemeClr val="accent3">
                    <a:lumMod val="75000"/>
                  </a:schemeClr>
                </a:solidFill>
              </a:rPr>
              <a:t>The project J5-1788 funded by the </a:t>
            </a:r>
            <a:br>
              <a:rPr lang="en-SI" sz="1100" dirty="0">
                <a:solidFill>
                  <a:schemeClr val="accent3">
                    <a:lumMod val="75000"/>
                  </a:schemeClr>
                </a:solidFill>
              </a:rPr>
            </a:br>
            <a:r>
              <a:rPr lang="en-SI" sz="1100" dirty="0">
                <a:solidFill>
                  <a:schemeClr val="accent3">
                    <a:lumMod val="75000"/>
                  </a:schemeClr>
                </a:solidFill>
              </a:rPr>
              <a:t>Slovenian National Research Agency </a:t>
            </a:r>
            <a:br>
              <a:rPr lang="en-SI" sz="1100" dirty="0">
                <a:solidFill>
                  <a:schemeClr val="accent3">
                    <a:lumMod val="75000"/>
                  </a:schemeClr>
                </a:solidFill>
              </a:rPr>
            </a:br>
            <a:r>
              <a:rPr lang="en-SI" sz="1100" dirty="0">
                <a:solidFill>
                  <a:schemeClr val="accent3">
                    <a:lumMod val="75000"/>
                  </a:schemeClr>
                </a:solidFill>
              </a:rPr>
              <a:t>(</a:t>
            </a:r>
            <a:r>
              <a:rPr lang="en-SI" sz="1100" dirty="0">
                <a:solidFill>
                  <a:schemeClr val="tx2">
                    <a:lumMod val="75000"/>
                  </a:schemeClr>
                </a:solidFill>
              </a:rPr>
              <a:t>ARRS</a:t>
            </a:r>
            <a:r>
              <a:rPr lang="en-SI" sz="1100" dirty="0">
                <a:solidFill>
                  <a:schemeClr val="accent3">
                    <a:lumMod val="75000"/>
                  </a:schemeClr>
                </a:solidFill>
              </a:rPr>
              <a:t>)</a:t>
            </a:r>
          </a:p>
        </p:txBody>
      </p:sp>
    </p:spTree>
    <p:extLst>
      <p:ext uri="{BB962C8B-B14F-4D97-AF65-F5344CB8AC3E}">
        <p14:creationId xmlns:p14="http://schemas.microsoft.com/office/powerpoint/2010/main" val="25952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444A0E-9CD2-4C60-BE9C-51CBB159E1CD}"/>
              </a:ext>
            </a:extLst>
          </p:cNvPr>
          <p:cNvGrpSpPr/>
          <p:nvPr/>
        </p:nvGrpSpPr>
        <p:grpSpPr>
          <a:xfrm>
            <a:off x="8446545" y="4100087"/>
            <a:ext cx="896591" cy="834303"/>
            <a:chOff x="1954664" y="4708862"/>
            <a:chExt cx="1066829" cy="992714"/>
          </a:xfrm>
        </p:grpSpPr>
        <p:sp>
          <p:nvSpPr>
            <p:cNvPr id="20" name="Freeform: Shape 19">
              <a:extLst>
                <a:ext uri="{FF2B5EF4-FFF2-40B4-BE49-F238E27FC236}">
                  <a16:creationId xmlns:a16="http://schemas.microsoft.com/office/drawing/2014/main" id="{F8BAB7BC-EBA8-447B-A345-CB92604AD7DE}"/>
                </a:ext>
              </a:extLst>
            </p:cNvPr>
            <p:cNvSpPr/>
            <p:nvPr/>
          </p:nvSpPr>
          <p:spPr>
            <a:xfrm rot="4500000">
              <a:off x="2081674" y="4761756"/>
              <a:ext cx="812810" cy="1066829"/>
            </a:xfrm>
            <a:custGeom>
              <a:avLst/>
              <a:gdLst>
                <a:gd name="connsiteX0" fmla="*/ 167276 w 1511513"/>
                <a:gd name="connsiteY0" fmla="*/ 1679535 h 1983889"/>
                <a:gd name="connsiteX1" fmla="*/ 257379 w 1511513"/>
                <a:gd name="connsiteY1" fmla="*/ 1587222 h 1983889"/>
                <a:gd name="connsiteX2" fmla="*/ 398795 w 1511513"/>
                <a:gd name="connsiteY2" fmla="*/ 1386638 h 1983889"/>
                <a:gd name="connsiteX3" fmla="*/ 548395 w 1511513"/>
                <a:gd name="connsiteY3" fmla="*/ 1128112 h 1983889"/>
                <a:gd name="connsiteX4" fmla="*/ 665750 w 1511513"/>
                <a:gd name="connsiteY4" fmla="*/ 891765 h 1983889"/>
                <a:gd name="connsiteX5" fmla="*/ 850866 w 1511513"/>
                <a:gd name="connsiteY5" fmla="*/ 500172 h 1983889"/>
                <a:gd name="connsiteX6" fmla="*/ 1019207 w 1511513"/>
                <a:gd name="connsiteY6" fmla="*/ 163982 h 1983889"/>
                <a:gd name="connsiteX7" fmla="*/ 1070682 w 1511513"/>
                <a:gd name="connsiteY7" fmla="*/ 98267 h 1983889"/>
                <a:gd name="connsiteX8" fmla="*/ 1240168 w 1511513"/>
                <a:gd name="connsiteY8" fmla="*/ 6363 h 1983889"/>
                <a:gd name="connsiteX9" fmla="*/ 1261692 w 1511513"/>
                <a:gd name="connsiteY9" fmla="*/ 2680 h 1983889"/>
                <a:gd name="connsiteX10" fmla="*/ 1269548 w 1511513"/>
                <a:gd name="connsiteY10" fmla="*/ 2271 h 1983889"/>
                <a:gd name="connsiteX11" fmla="*/ 1323970 w 1511513"/>
                <a:gd name="connsiteY11" fmla="*/ 2026 h 1983889"/>
                <a:gd name="connsiteX12" fmla="*/ 1413337 w 1511513"/>
                <a:gd name="connsiteY12" fmla="*/ 27804 h 1983889"/>
                <a:gd name="connsiteX13" fmla="*/ 1505323 w 1511513"/>
                <a:gd name="connsiteY13" fmla="*/ 146224 h 1983889"/>
                <a:gd name="connsiteX14" fmla="*/ 1509251 w 1511513"/>
                <a:gd name="connsiteY14" fmla="*/ 158090 h 1983889"/>
                <a:gd name="connsiteX15" fmla="*/ 1508433 w 1511513"/>
                <a:gd name="connsiteY15" fmla="*/ 204083 h 1983889"/>
                <a:gd name="connsiteX16" fmla="*/ 1444681 w 1511513"/>
                <a:gd name="connsiteY16" fmla="*/ 282156 h 1983889"/>
                <a:gd name="connsiteX17" fmla="*/ 1335755 w 1511513"/>
                <a:gd name="connsiteY17" fmla="*/ 397793 h 1983889"/>
                <a:gd name="connsiteX18" fmla="*/ 1172816 w 1511513"/>
                <a:gd name="connsiteY18" fmla="*/ 620555 h 1983889"/>
                <a:gd name="connsiteX19" fmla="*/ 939415 w 1511513"/>
                <a:gd name="connsiteY19" fmla="*/ 1003146 h 1983889"/>
                <a:gd name="connsiteX20" fmla="*/ 735721 w 1511513"/>
                <a:gd name="connsiteY20" fmla="*/ 1337617 h 1983889"/>
                <a:gd name="connsiteX21" fmla="*/ 556005 w 1511513"/>
                <a:gd name="connsiteY21" fmla="*/ 1586976 h 1983889"/>
                <a:gd name="connsiteX22" fmla="*/ 295025 w 1511513"/>
                <a:gd name="connsiteY22" fmla="*/ 1828234 h 1983889"/>
                <a:gd name="connsiteX23" fmla="*/ 47466 w 1511513"/>
                <a:gd name="connsiteY23" fmla="*/ 1972514 h 1983889"/>
                <a:gd name="connsiteX24" fmla="*/ 16040 w 1511513"/>
                <a:gd name="connsiteY24" fmla="*/ 1983889 h 1983889"/>
                <a:gd name="connsiteX25" fmla="*/ 0 w 1511513"/>
                <a:gd name="connsiteY25" fmla="*/ 1981352 h 1983889"/>
                <a:gd name="connsiteX26" fmla="*/ 60723 w 1511513"/>
                <a:gd name="connsiteY26" fmla="*/ 1928976 h 1983889"/>
                <a:gd name="connsiteX27" fmla="*/ 162120 w 1511513"/>
                <a:gd name="connsiteY27" fmla="*/ 1718326 h 1983889"/>
                <a:gd name="connsiteX28" fmla="*/ 167276 w 1511513"/>
                <a:gd name="connsiteY28" fmla="*/ 1679535 h 198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513" h="1983889">
                  <a:moveTo>
                    <a:pt x="167276" y="1679535"/>
                  </a:moveTo>
                  <a:cubicBezTo>
                    <a:pt x="201321" y="1643445"/>
                    <a:pt x="229064" y="1620693"/>
                    <a:pt x="257379" y="1587222"/>
                  </a:cubicBezTo>
                  <a:cubicBezTo>
                    <a:pt x="310001" y="1524861"/>
                    <a:pt x="354684" y="1455299"/>
                    <a:pt x="398795" y="1386638"/>
                  </a:cubicBezTo>
                  <a:cubicBezTo>
                    <a:pt x="452726" y="1302590"/>
                    <a:pt x="501174" y="1216170"/>
                    <a:pt x="548395" y="1128112"/>
                  </a:cubicBezTo>
                  <a:cubicBezTo>
                    <a:pt x="590705" y="1049139"/>
                    <a:pt x="627613" y="972703"/>
                    <a:pt x="665750" y="891765"/>
                  </a:cubicBezTo>
                  <a:cubicBezTo>
                    <a:pt x="726801" y="762216"/>
                    <a:pt x="790061" y="629803"/>
                    <a:pt x="850866" y="500172"/>
                  </a:cubicBezTo>
                  <a:cubicBezTo>
                    <a:pt x="904552" y="385681"/>
                    <a:pt x="949645" y="270290"/>
                    <a:pt x="1019207" y="163982"/>
                  </a:cubicBezTo>
                  <a:cubicBezTo>
                    <a:pt x="1024690" y="155635"/>
                    <a:pt x="1058162" y="111770"/>
                    <a:pt x="1070682" y="98267"/>
                  </a:cubicBezTo>
                  <a:cubicBezTo>
                    <a:pt x="1117085" y="48018"/>
                    <a:pt x="1174125" y="19375"/>
                    <a:pt x="1240168" y="6363"/>
                  </a:cubicBezTo>
                  <a:cubicBezTo>
                    <a:pt x="1246797" y="2026"/>
                    <a:pt x="1255063" y="7181"/>
                    <a:pt x="1261692" y="2680"/>
                  </a:cubicBezTo>
                  <a:cubicBezTo>
                    <a:pt x="1264311" y="2517"/>
                    <a:pt x="1266930" y="2435"/>
                    <a:pt x="1269548" y="2271"/>
                  </a:cubicBezTo>
                  <a:cubicBezTo>
                    <a:pt x="1287716" y="-839"/>
                    <a:pt x="1305802" y="-593"/>
                    <a:pt x="1323970" y="2026"/>
                  </a:cubicBezTo>
                  <a:cubicBezTo>
                    <a:pt x="1354496" y="8081"/>
                    <a:pt x="1385103" y="12910"/>
                    <a:pt x="1413337" y="27804"/>
                  </a:cubicBezTo>
                  <a:cubicBezTo>
                    <a:pt x="1462194" y="53583"/>
                    <a:pt x="1495993" y="90083"/>
                    <a:pt x="1505323" y="146224"/>
                  </a:cubicBezTo>
                  <a:cubicBezTo>
                    <a:pt x="1505977" y="150315"/>
                    <a:pt x="1507942" y="154162"/>
                    <a:pt x="1509251" y="158090"/>
                  </a:cubicBezTo>
                  <a:cubicBezTo>
                    <a:pt x="1511788" y="173475"/>
                    <a:pt x="1513016" y="188861"/>
                    <a:pt x="1508433" y="204083"/>
                  </a:cubicBezTo>
                  <a:cubicBezTo>
                    <a:pt x="1505404" y="244838"/>
                    <a:pt x="1470296" y="260632"/>
                    <a:pt x="1444681" y="282156"/>
                  </a:cubicBezTo>
                  <a:cubicBezTo>
                    <a:pt x="1403680" y="316609"/>
                    <a:pt x="1369554" y="357201"/>
                    <a:pt x="1335755" y="397793"/>
                  </a:cubicBezTo>
                  <a:cubicBezTo>
                    <a:pt x="1276832" y="468582"/>
                    <a:pt x="1223146" y="543382"/>
                    <a:pt x="1172816" y="620555"/>
                  </a:cubicBezTo>
                  <a:cubicBezTo>
                    <a:pt x="1091142" y="745685"/>
                    <a:pt x="1015361" y="874415"/>
                    <a:pt x="939415" y="1003146"/>
                  </a:cubicBezTo>
                  <a:cubicBezTo>
                    <a:pt x="873045" y="1115591"/>
                    <a:pt x="805774" y="1227381"/>
                    <a:pt x="735721" y="1337617"/>
                  </a:cubicBezTo>
                  <a:cubicBezTo>
                    <a:pt x="680644" y="1424365"/>
                    <a:pt x="621148" y="1507758"/>
                    <a:pt x="556005" y="1586976"/>
                  </a:cubicBezTo>
                  <a:cubicBezTo>
                    <a:pt x="479978" y="1679453"/>
                    <a:pt x="392739" y="1758181"/>
                    <a:pt x="295025" y="1828234"/>
                  </a:cubicBezTo>
                  <a:cubicBezTo>
                    <a:pt x="216297" y="1884702"/>
                    <a:pt x="134705" y="1930940"/>
                    <a:pt x="47466" y="1972514"/>
                  </a:cubicBezTo>
                  <a:cubicBezTo>
                    <a:pt x="38054" y="1977015"/>
                    <a:pt x="25860" y="1980370"/>
                    <a:pt x="16040" y="1983889"/>
                  </a:cubicBezTo>
                  <a:cubicBezTo>
                    <a:pt x="-7775" y="1981598"/>
                    <a:pt x="7120" y="1984707"/>
                    <a:pt x="0" y="1981352"/>
                  </a:cubicBezTo>
                  <a:cubicBezTo>
                    <a:pt x="18577" y="1969731"/>
                    <a:pt x="49921" y="1939861"/>
                    <a:pt x="60723" y="1928976"/>
                  </a:cubicBezTo>
                  <a:cubicBezTo>
                    <a:pt x="118501" y="1870708"/>
                    <a:pt x="149026" y="1798281"/>
                    <a:pt x="162120" y="1718326"/>
                  </a:cubicBezTo>
                  <a:cubicBezTo>
                    <a:pt x="163921" y="1707114"/>
                    <a:pt x="165394" y="1692138"/>
                    <a:pt x="167276" y="1679535"/>
                  </a:cubicBezTo>
                  <a:close/>
                </a:path>
              </a:pathLst>
            </a:custGeom>
            <a:solidFill>
              <a:srgbClr val="E1AF8E"/>
            </a:solidFill>
            <a:ln w="81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DBEB11C-EA68-41FB-8542-D6630B7165E1}"/>
                </a:ext>
              </a:extLst>
            </p:cNvPr>
            <p:cNvSpPr/>
            <p:nvPr/>
          </p:nvSpPr>
          <p:spPr>
            <a:xfrm rot="4500000">
              <a:off x="2221090" y="4668309"/>
              <a:ext cx="609914" cy="905945"/>
            </a:xfrm>
            <a:custGeom>
              <a:avLst/>
              <a:gdLst>
                <a:gd name="connsiteX0" fmla="*/ 76027 w 1005786"/>
                <a:gd name="connsiteY0" fmla="*/ 1512598 h 1681837"/>
                <a:gd name="connsiteX1" fmla="*/ 89121 w 1005786"/>
                <a:gd name="connsiteY1" fmla="*/ 1490092 h 1681837"/>
                <a:gd name="connsiteX2" fmla="*/ 48530 w 1005786"/>
                <a:gd name="connsiteY2" fmla="*/ 1224529 h 1681837"/>
                <a:gd name="connsiteX3" fmla="*/ 0 w 1005786"/>
                <a:gd name="connsiteY3" fmla="*/ 1159222 h 1681837"/>
                <a:gd name="connsiteX4" fmla="*/ 24306 w 1005786"/>
                <a:gd name="connsiteY4" fmla="*/ 1120513 h 1681837"/>
                <a:gd name="connsiteX5" fmla="*/ 224235 w 1005786"/>
                <a:gd name="connsiteY5" fmla="*/ 771311 h 1681837"/>
                <a:gd name="connsiteX6" fmla="*/ 363850 w 1005786"/>
                <a:gd name="connsiteY6" fmla="*/ 489299 h 1681837"/>
                <a:gd name="connsiteX7" fmla="*/ 416799 w 1005786"/>
                <a:gd name="connsiteY7" fmla="*/ 389538 h 1681837"/>
                <a:gd name="connsiteX8" fmla="*/ 429484 w 1005786"/>
                <a:gd name="connsiteY8" fmla="*/ 374071 h 1681837"/>
                <a:gd name="connsiteX9" fmla="*/ 589723 w 1005786"/>
                <a:gd name="connsiteY9" fmla="*/ 128476 h 1681837"/>
                <a:gd name="connsiteX10" fmla="*/ 765265 w 1005786"/>
                <a:gd name="connsiteY10" fmla="*/ 5883 h 1681837"/>
                <a:gd name="connsiteX11" fmla="*/ 965848 w 1005786"/>
                <a:gd name="connsiteY11" fmla="*/ 61697 h 1681837"/>
                <a:gd name="connsiteX12" fmla="*/ 1005785 w 1005786"/>
                <a:gd name="connsiteY12" fmla="*/ 141161 h 1681837"/>
                <a:gd name="connsiteX13" fmla="*/ 996292 w 1005786"/>
                <a:gd name="connsiteY13" fmla="*/ 166122 h 1681837"/>
                <a:gd name="connsiteX14" fmla="*/ 853731 w 1005786"/>
                <a:gd name="connsiteY14" fmla="*/ 443961 h 1681837"/>
                <a:gd name="connsiteX15" fmla="*/ 783187 w 1005786"/>
                <a:gd name="connsiteY15" fmla="*/ 598470 h 1681837"/>
                <a:gd name="connsiteX16" fmla="*/ 553141 w 1005786"/>
                <a:gd name="connsiteY16" fmla="*/ 1083768 h 1681837"/>
                <a:gd name="connsiteX17" fmla="*/ 272274 w 1005786"/>
                <a:gd name="connsiteY17" fmla="*/ 1539850 h 1681837"/>
                <a:gd name="connsiteX18" fmla="*/ 160402 w 1005786"/>
                <a:gd name="connsiteY18" fmla="*/ 1669889 h 1681837"/>
                <a:gd name="connsiteX19" fmla="*/ 144280 w 1005786"/>
                <a:gd name="connsiteY19" fmla="*/ 1681838 h 1681837"/>
                <a:gd name="connsiteX20" fmla="*/ 76027 w 1005786"/>
                <a:gd name="connsiteY20" fmla="*/ 1512598 h 1681837"/>
                <a:gd name="connsiteX0" fmla="*/ 204443 w 1134202"/>
                <a:gd name="connsiteY0" fmla="*/ 1512598 h 1681837"/>
                <a:gd name="connsiteX1" fmla="*/ 217537 w 1134202"/>
                <a:gd name="connsiteY1" fmla="*/ 1490092 h 1681837"/>
                <a:gd name="connsiteX2" fmla="*/ 176946 w 1134202"/>
                <a:gd name="connsiteY2" fmla="*/ 1224529 h 1681837"/>
                <a:gd name="connsiteX3" fmla="*/ 0 w 1134202"/>
                <a:gd name="connsiteY3" fmla="*/ 1440747 h 1681837"/>
                <a:gd name="connsiteX4" fmla="*/ 152722 w 1134202"/>
                <a:gd name="connsiteY4" fmla="*/ 1120513 h 1681837"/>
                <a:gd name="connsiteX5" fmla="*/ 352651 w 1134202"/>
                <a:gd name="connsiteY5" fmla="*/ 771311 h 1681837"/>
                <a:gd name="connsiteX6" fmla="*/ 492266 w 1134202"/>
                <a:gd name="connsiteY6" fmla="*/ 489299 h 1681837"/>
                <a:gd name="connsiteX7" fmla="*/ 545215 w 1134202"/>
                <a:gd name="connsiteY7" fmla="*/ 389538 h 1681837"/>
                <a:gd name="connsiteX8" fmla="*/ 557900 w 1134202"/>
                <a:gd name="connsiteY8" fmla="*/ 374071 h 1681837"/>
                <a:gd name="connsiteX9" fmla="*/ 718139 w 1134202"/>
                <a:gd name="connsiteY9" fmla="*/ 128476 h 1681837"/>
                <a:gd name="connsiteX10" fmla="*/ 893681 w 1134202"/>
                <a:gd name="connsiteY10" fmla="*/ 5883 h 1681837"/>
                <a:gd name="connsiteX11" fmla="*/ 1094264 w 1134202"/>
                <a:gd name="connsiteY11" fmla="*/ 61697 h 1681837"/>
                <a:gd name="connsiteX12" fmla="*/ 1134201 w 1134202"/>
                <a:gd name="connsiteY12" fmla="*/ 141161 h 1681837"/>
                <a:gd name="connsiteX13" fmla="*/ 1124708 w 1134202"/>
                <a:gd name="connsiteY13" fmla="*/ 166122 h 1681837"/>
                <a:gd name="connsiteX14" fmla="*/ 982147 w 1134202"/>
                <a:gd name="connsiteY14" fmla="*/ 443961 h 1681837"/>
                <a:gd name="connsiteX15" fmla="*/ 911603 w 1134202"/>
                <a:gd name="connsiteY15" fmla="*/ 598470 h 1681837"/>
                <a:gd name="connsiteX16" fmla="*/ 681557 w 1134202"/>
                <a:gd name="connsiteY16" fmla="*/ 1083768 h 1681837"/>
                <a:gd name="connsiteX17" fmla="*/ 400690 w 1134202"/>
                <a:gd name="connsiteY17" fmla="*/ 1539850 h 1681837"/>
                <a:gd name="connsiteX18" fmla="*/ 288818 w 1134202"/>
                <a:gd name="connsiteY18" fmla="*/ 1669889 h 1681837"/>
                <a:gd name="connsiteX19" fmla="*/ 272696 w 1134202"/>
                <a:gd name="connsiteY19" fmla="*/ 1681838 h 1681837"/>
                <a:gd name="connsiteX20" fmla="*/ 204443 w 1134202"/>
                <a:gd name="connsiteY20" fmla="*/ 1512598 h 1681837"/>
                <a:gd name="connsiteX0" fmla="*/ 205217 w 1134976"/>
                <a:gd name="connsiteY0" fmla="*/ 1512598 h 1681837"/>
                <a:gd name="connsiteX1" fmla="*/ 218311 w 1134976"/>
                <a:gd name="connsiteY1" fmla="*/ 1490092 h 1681837"/>
                <a:gd name="connsiteX2" fmla="*/ 774 w 1134976"/>
                <a:gd name="connsiteY2" fmla="*/ 1440747 h 1681837"/>
                <a:gd name="connsiteX3" fmla="*/ 153496 w 1134976"/>
                <a:gd name="connsiteY3" fmla="*/ 1120513 h 1681837"/>
                <a:gd name="connsiteX4" fmla="*/ 353425 w 1134976"/>
                <a:gd name="connsiteY4" fmla="*/ 771311 h 1681837"/>
                <a:gd name="connsiteX5" fmla="*/ 493040 w 1134976"/>
                <a:gd name="connsiteY5" fmla="*/ 489299 h 1681837"/>
                <a:gd name="connsiteX6" fmla="*/ 545989 w 1134976"/>
                <a:gd name="connsiteY6" fmla="*/ 389538 h 1681837"/>
                <a:gd name="connsiteX7" fmla="*/ 558674 w 1134976"/>
                <a:gd name="connsiteY7" fmla="*/ 374071 h 1681837"/>
                <a:gd name="connsiteX8" fmla="*/ 718913 w 1134976"/>
                <a:gd name="connsiteY8" fmla="*/ 128476 h 1681837"/>
                <a:gd name="connsiteX9" fmla="*/ 894455 w 1134976"/>
                <a:gd name="connsiteY9" fmla="*/ 5883 h 1681837"/>
                <a:gd name="connsiteX10" fmla="*/ 1095038 w 1134976"/>
                <a:gd name="connsiteY10" fmla="*/ 61697 h 1681837"/>
                <a:gd name="connsiteX11" fmla="*/ 1134975 w 1134976"/>
                <a:gd name="connsiteY11" fmla="*/ 141161 h 1681837"/>
                <a:gd name="connsiteX12" fmla="*/ 1125482 w 1134976"/>
                <a:gd name="connsiteY12" fmla="*/ 166122 h 1681837"/>
                <a:gd name="connsiteX13" fmla="*/ 982921 w 1134976"/>
                <a:gd name="connsiteY13" fmla="*/ 443961 h 1681837"/>
                <a:gd name="connsiteX14" fmla="*/ 912377 w 1134976"/>
                <a:gd name="connsiteY14" fmla="*/ 598470 h 1681837"/>
                <a:gd name="connsiteX15" fmla="*/ 682331 w 1134976"/>
                <a:gd name="connsiteY15" fmla="*/ 1083768 h 1681837"/>
                <a:gd name="connsiteX16" fmla="*/ 401464 w 1134976"/>
                <a:gd name="connsiteY16" fmla="*/ 1539850 h 1681837"/>
                <a:gd name="connsiteX17" fmla="*/ 289592 w 1134976"/>
                <a:gd name="connsiteY17" fmla="*/ 1669889 h 1681837"/>
                <a:gd name="connsiteX18" fmla="*/ 273470 w 1134976"/>
                <a:gd name="connsiteY18" fmla="*/ 1681838 h 1681837"/>
                <a:gd name="connsiteX19" fmla="*/ 205217 w 1134976"/>
                <a:gd name="connsiteY19" fmla="*/ 1512598 h 1681837"/>
                <a:gd name="connsiteX0" fmla="*/ 273470 w 1134976"/>
                <a:gd name="connsiteY0" fmla="*/ 1681838 h 1681837"/>
                <a:gd name="connsiteX1" fmla="*/ 218311 w 1134976"/>
                <a:gd name="connsiteY1" fmla="*/ 1490092 h 1681837"/>
                <a:gd name="connsiteX2" fmla="*/ 774 w 1134976"/>
                <a:gd name="connsiteY2" fmla="*/ 1440747 h 1681837"/>
                <a:gd name="connsiteX3" fmla="*/ 153496 w 1134976"/>
                <a:gd name="connsiteY3" fmla="*/ 1120513 h 1681837"/>
                <a:gd name="connsiteX4" fmla="*/ 353425 w 1134976"/>
                <a:gd name="connsiteY4" fmla="*/ 771311 h 1681837"/>
                <a:gd name="connsiteX5" fmla="*/ 493040 w 1134976"/>
                <a:gd name="connsiteY5" fmla="*/ 489299 h 1681837"/>
                <a:gd name="connsiteX6" fmla="*/ 545989 w 1134976"/>
                <a:gd name="connsiteY6" fmla="*/ 389538 h 1681837"/>
                <a:gd name="connsiteX7" fmla="*/ 558674 w 1134976"/>
                <a:gd name="connsiteY7" fmla="*/ 374071 h 1681837"/>
                <a:gd name="connsiteX8" fmla="*/ 718913 w 1134976"/>
                <a:gd name="connsiteY8" fmla="*/ 128476 h 1681837"/>
                <a:gd name="connsiteX9" fmla="*/ 894455 w 1134976"/>
                <a:gd name="connsiteY9" fmla="*/ 5883 h 1681837"/>
                <a:gd name="connsiteX10" fmla="*/ 1095038 w 1134976"/>
                <a:gd name="connsiteY10" fmla="*/ 61697 h 1681837"/>
                <a:gd name="connsiteX11" fmla="*/ 1134975 w 1134976"/>
                <a:gd name="connsiteY11" fmla="*/ 141161 h 1681837"/>
                <a:gd name="connsiteX12" fmla="*/ 1125482 w 1134976"/>
                <a:gd name="connsiteY12" fmla="*/ 166122 h 1681837"/>
                <a:gd name="connsiteX13" fmla="*/ 982921 w 1134976"/>
                <a:gd name="connsiteY13" fmla="*/ 443961 h 1681837"/>
                <a:gd name="connsiteX14" fmla="*/ 912377 w 1134976"/>
                <a:gd name="connsiteY14" fmla="*/ 598470 h 1681837"/>
                <a:gd name="connsiteX15" fmla="*/ 682331 w 1134976"/>
                <a:gd name="connsiteY15" fmla="*/ 1083768 h 1681837"/>
                <a:gd name="connsiteX16" fmla="*/ 401464 w 1134976"/>
                <a:gd name="connsiteY16" fmla="*/ 1539850 h 1681837"/>
                <a:gd name="connsiteX17" fmla="*/ 289592 w 1134976"/>
                <a:gd name="connsiteY17" fmla="*/ 1669889 h 1681837"/>
                <a:gd name="connsiteX18" fmla="*/ 273470 w 1134976"/>
                <a:gd name="connsiteY18" fmla="*/ 1681838 h 1681837"/>
                <a:gd name="connsiteX0" fmla="*/ 272696 w 1134202"/>
                <a:gd name="connsiteY0" fmla="*/ 1681838 h 1681837"/>
                <a:gd name="connsiteX1" fmla="*/ 217537 w 1134202"/>
                <a:gd name="connsiteY1" fmla="*/ 1490092 h 1681837"/>
                <a:gd name="connsiteX2" fmla="*/ 0 w 1134202"/>
                <a:gd name="connsiteY2" fmla="*/ 1440747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17537 w 1134202"/>
                <a:gd name="connsiteY1" fmla="*/ 1490092 h 1681837"/>
                <a:gd name="connsiteX2" fmla="*/ 0 w 1134202"/>
                <a:gd name="connsiteY2" fmla="*/ 1440747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17537 w 1134202"/>
                <a:gd name="connsiteY1" fmla="*/ 1490092 h 1681837"/>
                <a:gd name="connsiteX2" fmla="*/ 0 w 1134202"/>
                <a:gd name="connsiteY2" fmla="*/ 1425930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7659 w 1134202"/>
                <a:gd name="connsiteY1" fmla="*/ 1524664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88818 w 1134202"/>
                <a:gd name="connsiteY0" fmla="*/ 1669889 h 1669889"/>
                <a:gd name="connsiteX1" fmla="*/ 207659 w 1134202"/>
                <a:gd name="connsiteY1" fmla="*/ 1524664 h 1669889"/>
                <a:gd name="connsiteX2" fmla="*/ 0 w 1134202"/>
                <a:gd name="connsiteY2" fmla="*/ 1425930 h 1669889"/>
                <a:gd name="connsiteX3" fmla="*/ 157661 w 1134202"/>
                <a:gd name="connsiteY3" fmla="*/ 1135329 h 1669889"/>
                <a:gd name="connsiteX4" fmla="*/ 352651 w 1134202"/>
                <a:gd name="connsiteY4" fmla="*/ 771311 h 1669889"/>
                <a:gd name="connsiteX5" fmla="*/ 492266 w 1134202"/>
                <a:gd name="connsiteY5" fmla="*/ 489299 h 1669889"/>
                <a:gd name="connsiteX6" fmla="*/ 545215 w 1134202"/>
                <a:gd name="connsiteY6" fmla="*/ 389538 h 1669889"/>
                <a:gd name="connsiteX7" fmla="*/ 557900 w 1134202"/>
                <a:gd name="connsiteY7" fmla="*/ 374071 h 1669889"/>
                <a:gd name="connsiteX8" fmla="*/ 718139 w 1134202"/>
                <a:gd name="connsiteY8" fmla="*/ 128476 h 1669889"/>
                <a:gd name="connsiteX9" fmla="*/ 893681 w 1134202"/>
                <a:gd name="connsiteY9" fmla="*/ 5883 h 1669889"/>
                <a:gd name="connsiteX10" fmla="*/ 1094264 w 1134202"/>
                <a:gd name="connsiteY10" fmla="*/ 61697 h 1669889"/>
                <a:gd name="connsiteX11" fmla="*/ 1134201 w 1134202"/>
                <a:gd name="connsiteY11" fmla="*/ 141161 h 1669889"/>
                <a:gd name="connsiteX12" fmla="*/ 1124708 w 1134202"/>
                <a:gd name="connsiteY12" fmla="*/ 166122 h 1669889"/>
                <a:gd name="connsiteX13" fmla="*/ 982147 w 1134202"/>
                <a:gd name="connsiteY13" fmla="*/ 443961 h 1669889"/>
                <a:gd name="connsiteX14" fmla="*/ 911603 w 1134202"/>
                <a:gd name="connsiteY14" fmla="*/ 598470 h 1669889"/>
                <a:gd name="connsiteX15" fmla="*/ 681557 w 1134202"/>
                <a:gd name="connsiteY15" fmla="*/ 1083768 h 1669889"/>
                <a:gd name="connsiteX16" fmla="*/ 400690 w 1134202"/>
                <a:gd name="connsiteY16" fmla="*/ 1539850 h 1669889"/>
                <a:gd name="connsiteX17" fmla="*/ 288818 w 1134202"/>
                <a:gd name="connsiteY17" fmla="*/ 1669889 h 1669889"/>
                <a:gd name="connsiteX0" fmla="*/ 288818 w 1134202"/>
                <a:gd name="connsiteY0" fmla="*/ 1669889 h 1669889"/>
                <a:gd name="connsiteX1" fmla="*/ 207659 w 1134202"/>
                <a:gd name="connsiteY1" fmla="*/ 1524664 h 1669889"/>
                <a:gd name="connsiteX2" fmla="*/ 0 w 1134202"/>
                <a:gd name="connsiteY2" fmla="*/ 1425930 h 1669889"/>
                <a:gd name="connsiteX3" fmla="*/ 157661 w 1134202"/>
                <a:gd name="connsiteY3" fmla="*/ 1135329 h 1669889"/>
                <a:gd name="connsiteX4" fmla="*/ 352651 w 1134202"/>
                <a:gd name="connsiteY4" fmla="*/ 771311 h 1669889"/>
                <a:gd name="connsiteX5" fmla="*/ 492266 w 1134202"/>
                <a:gd name="connsiteY5" fmla="*/ 489299 h 1669889"/>
                <a:gd name="connsiteX6" fmla="*/ 545215 w 1134202"/>
                <a:gd name="connsiteY6" fmla="*/ 389538 h 1669889"/>
                <a:gd name="connsiteX7" fmla="*/ 557900 w 1134202"/>
                <a:gd name="connsiteY7" fmla="*/ 374071 h 1669889"/>
                <a:gd name="connsiteX8" fmla="*/ 718139 w 1134202"/>
                <a:gd name="connsiteY8" fmla="*/ 128476 h 1669889"/>
                <a:gd name="connsiteX9" fmla="*/ 893681 w 1134202"/>
                <a:gd name="connsiteY9" fmla="*/ 5883 h 1669889"/>
                <a:gd name="connsiteX10" fmla="*/ 1094264 w 1134202"/>
                <a:gd name="connsiteY10" fmla="*/ 61697 h 1669889"/>
                <a:gd name="connsiteX11" fmla="*/ 1134201 w 1134202"/>
                <a:gd name="connsiteY11" fmla="*/ 141161 h 1669889"/>
                <a:gd name="connsiteX12" fmla="*/ 1124708 w 1134202"/>
                <a:gd name="connsiteY12" fmla="*/ 166122 h 1669889"/>
                <a:gd name="connsiteX13" fmla="*/ 982147 w 1134202"/>
                <a:gd name="connsiteY13" fmla="*/ 443961 h 1669889"/>
                <a:gd name="connsiteX14" fmla="*/ 911603 w 1134202"/>
                <a:gd name="connsiteY14" fmla="*/ 598470 h 1669889"/>
                <a:gd name="connsiteX15" fmla="*/ 681557 w 1134202"/>
                <a:gd name="connsiteY15" fmla="*/ 1083768 h 1669889"/>
                <a:gd name="connsiteX16" fmla="*/ 400690 w 1134202"/>
                <a:gd name="connsiteY16" fmla="*/ 1539850 h 1669889"/>
                <a:gd name="connsiteX17" fmla="*/ 288818 w 1134202"/>
                <a:gd name="connsiteY17" fmla="*/ 1669889 h 1669889"/>
                <a:gd name="connsiteX0" fmla="*/ 274000 w 1134202"/>
                <a:gd name="connsiteY0" fmla="*/ 1684706 h 1684706"/>
                <a:gd name="connsiteX1" fmla="*/ 207659 w 1134202"/>
                <a:gd name="connsiteY1" fmla="*/ 1524664 h 1684706"/>
                <a:gd name="connsiteX2" fmla="*/ 0 w 1134202"/>
                <a:gd name="connsiteY2" fmla="*/ 1425930 h 1684706"/>
                <a:gd name="connsiteX3" fmla="*/ 157661 w 1134202"/>
                <a:gd name="connsiteY3" fmla="*/ 1135329 h 1684706"/>
                <a:gd name="connsiteX4" fmla="*/ 352651 w 1134202"/>
                <a:gd name="connsiteY4" fmla="*/ 771311 h 1684706"/>
                <a:gd name="connsiteX5" fmla="*/ 492266 w 1134202"/>
                <a:gd name="connsiteY5" fmla="*/ 489299 h 1684706"/>
                <a:gd name="connsiteX6" fmla="*/ 545215 w 1134202"/>
                <a:gd name="connsiteY6" fmla="*/ 389538 h 1684706"/>
                <a:gd name="connsiteX7" fmla="*/ 557900 w 1134202"/>
                <a:gd name="connsiteY7" fmla="*/ 374071 h 1684706"/>
                <a:gd name="connsiteX8" fmla="*/ 718139 w 1134202"/>
                <a:gd name="connsiteY8" fmla="*/ 128476 h 1684706"/>
                <a:gd name="connsiteX9" fmla="*/ 893681 w 1134202"/>
                <a:gd name="connsiteY9" fmla="*/ 5883 h 1684706"/>
                <a:gd name="connsiteX10" fmla="*/ 1094264 w 1134202"/>
                <a:gd name="connsiteY10" fmla="*/ 61697 h 1684706"/>
                <a:gd name="connsiteX11" fmla="*/ 1134201 w 1134202"/>
                <a:gd name="connsiteY11" fmla="*/ 141161 h 1684706"/>
                <a:gd name="connsiteX12" fmla="*/ 1124708 w 1134202"/>
                <a:gd name="connsiteY12" fmla="*/ 166122 h 1684706"/>
                <a:gd name="connsiteX13" fmla="*/ 982147 w 1134202"/>
                <a:gd name="connsiteY13" fmla="*/ 443961 h 1684706"/>
                <a:gd name="connsiteX14" fmla="*/ 911603 w 1134202"/>
                <a:gd name="connsiteY14" fmla="*/ 598470 h 1684706"/>
                <a:gd name="connsiteX15" fmla="*/ 681557 w 1134202"/>
                <a:gd name="connsiteY15" fmla="*/ 1083768 h 1684706"/>
                <a:gd name="connsiteX16" fmla="*/ 400690 w 1134202"/>
                <a:gd name="connsiteY16" fmla="*/ 1539850 h 1684706"/>
                <a:gd name="connsiteX17" fmla="*/ 274000 w 1134202"/>
                <a:gd name="connsiteY17" fmla="*/ 1684706 h 1684706"/>
                <a:gd name="connsiteX0" fmla="*/ 274000 w 1134202"/>
                <a:gd name="connsiteY0" fmla="*/ 1684706 h 1684706"/>
                <a:gd name="connsiteX1" fmla="*/ 207659 w 1134202"/>
                <a:gd name="connsiteY1" fmla="*/ 1524664 h 1684706"/>
                <a:gd name="connsiteX2" fmla="*/ 0 w 1134202"/>
                <a:gd name="connsiteY2" fmla="*/ 1425930 h 1684706"/>
                <a:gd name="connsiteX3" fmla="*/ 157661 w 1134202"/>
                <a:gd name="connsiteY3" fmla="*/ 1135329 h 1684706"/>
                <a:gd name="connsiteX4" fmla="*/ 352651 w 1134202"/>
                <a:gd name="connsiteY4" fmla="*/ 771311 h 1684706"/>
                <a:gd name="connsiteX5" fmla="*/ 492266 w 1134202"/>
                <a:gd name="connsiteY5" fmla="*/ 489299 h 1684706"/>
                <a:gd name="connsiteX6" fmla="*/ 545215 w 1134202"/>
                <a:gd name="connsiteY6" fmla="*/ 389538 h 1684706"/>
                <a:gd name="connsiteX7" fmla="*/ 557900 w 1134202"/>
                <a:gd name="connsiteY7" fmla="*/ 374071 h 1684706"/>
                <a:gd name="connsiteX8" fmla="*/ 718139 w 1134202"/>
                <a:gd name="connsiteY8" fmla="*/ 128476 h 1684706"/>
                <a:gd name="connsiteX9" fmla="*/ 893681 w 1134202"/>
                <a:gd name="connsiteY9" fmla="*/ 5883 h 1684706"/>
                <a:gd name="connsiteX10" fmla="*/ 1094264 w 1134202"/>
                <a:gd name="connsiteY10" fmla="*/ 61697 h 1684706"/>
                <a:gd name="connsiteX11" fmla="*/ 1134201 w 1134202"/>
                <a:gd name="connsiteY11" fmla="*/ 141161 h 1684706"/>
                <a:gd name="connsiteX12" fmla="*/ 1124708 w 1134202"/>
                <a:gd name="connsiteY12" fmla="*/ 166122 h 1684706"/>
                <a:gd name="connsiteX13" fmla="*/ 982147 w 1134202"/>
                <a:gd name="connsiteY13" fmla="*/ 443961 h 1684706"/>
                <a:gd name="connsiteX14" fmla="*/ 911603 w 1134202"/>
                <a:gd name="connsiteY14" fmla="*/ 598470 h 1684706"/>
                <a:gd name="connsiteX15" fmla="*/ 681557 w 1134202"/>
                <a:gd name="connsiteY15" fmla="*/ 1083768 h 1684706"/>
                <a:gd name="connsiteX16" fmla="*/ 400690 w 1134202"/>
                <a:gd name="connsiteY16" fmla="*/ 1539850 h 1684706"/>
                <a:gd name="connsiteX17" fmla="*/ 274000 w 1134202"/>
                <a:gd name="connsiteY17" fmla="*/ 1684706 h 16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4202" h="1684706">
                  <a:moveTo>
                    <a:pt x="274000" y="1684706"/>
                  </a:moveTo>
                  <a:cubicBezTo>
                    <a:pt x="271460" y="1578453"/>
                    <a:pt x="253326" y="1567793"/>
                    <a:pt x="207659" y="1524664"/>
                  </a:cubicBezTo>
                  <a:cubicBezTo>
                    <a:pt x="161992" y="1481535"/>
                    <a:pt x="84888" y="1433197"/>
                    <a:pt x="0" y="1425930"/>
                  </a:cubicBezTo>
                  <a:cubicBezTo>
                    <a:pt x="38588" y="1334700"/>
                    <a:pt x="98886" y="1244432"/>
                    <a:pt x="157661" y="1135329"/>
                  </a:cubicBezTo>
                  <a:cubicBezTo>
                    <a:pt x="216436" y="1026226"/>
                    <a:pt x="296884" y="878983"/>
                    <a:pt x="352651" y="771311"/>
                  </a:cubicBezTo>
                  <a:cubicBezTo>
                    <a:pt x="408419" y="663639"/>
                    <a:pt x="447583" y="584230"/>
                    <a:pt x="492266" y="489299"/>
                  </a:cubicBezTo>
                  <a:cubicBezTo>
                    <a:pt x="508225" y="455418"/>
                    <a:pt x="525247" y="421619"/>
                    <a:pt x="545215" y="389538"/>
                  </a:cubicBezTo>
                  <a:cubicBezTo>
                    <a:pt x="553644" y="387820"/>
                    <a:pt x="554626" y="379800"/>
                    <a:pt x="557900" y="374071"/>
                  </a:cubicBezTo>
                  <a:cubicBezTo>
                    <a:pt x="605448" y="288387"/>
                    <a:pt x="654387" y="203522"/>
                    <a:pt x="718139" y="128476"/>
                  </a:cubicBezTo>
                  <a:cubicBezTo>
                    <a:pt x="765768" y="72417"/>
                    <a:pt x="818226" y="21269"/>
                    <a:pt x="893681" y="5883"/>
                  </a:cubicBezTo>
                  <a:cubicBezTo>
                    <a:pt x="969217" y="-9502"/>
                    <a:pt x="1038451" y="4001"/>
                    <a:pt x="1094264" y="61697"/>
                  </a:cubicBezTo>
                  <a:cubicBezTo>
                    <a:pt x="1115706" y="83875"/>
                    <a:pt x="1127818" y="111209"/>
                    <a:pt x="1134201" y="141161"/>
                  </a:cubicBezTo>
                  <a:cubicBezTo>
                    <a:pt x="1134283" y="150736"/>
                    <a:pt x="1129618" y="158265"/>
                    <a:pt x="1124708" y="166122"/>
                  </a:cubicBezTo>
                  <a:cubicBezTo>
                    <a:pt x="1068895" y="254425"/>
                    <a:pt x="1025603" y="349274"/>
                    <a:pt x="982147" y="443961"/>
                  </a:cubicBezTo>
                  <a:cubicBezTo>
                    <a:pt x="958496" y="495437"/>
                    <a:pt x="935418" y="547076"/>
                    <a:pt x="911603" y="598470"/>
                  </a:cubicBezTo>
                  <a:cubicBezTo>
                    <a:pt x="836476" y="761000"/>
                    <a:pt x="763231" y="924430"/>
                    <a:pt x="681557" y="1083768"/>
                  </a:cubicBezTo>
                  <a:cubicBezTo>
                    <a:pt x="599883" y="1243106"/>
                    <a:pt x="468616" y="1439694"/>
                    <a:pt x="400690" y="1539850"/>
                  </a:cubicBezTo>
                  <a:cubicBezTo>
                    <a:pt x="332764" y="1640006"/>
                    <a:pt x="313855" y="1643542"/>
                    <a:pt x="274000" y="1684706"/>
                  </a:cubicBezTo>
                  <a:close/>
                </a:path>
              </a:pathLst>
            </a:custGeom>
            <a:solidFill>
              <a:srgbClr val="DB9F78"/>
            </a:solidFill>
            <a:ln w="8182"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8124271E-A4FF-45B8-8B26-6761BC3618B5}"/>
                </a:ext>
              </a:extLst>
            </p:cNvPr>
            <p:cNvSpPr/>
            <p:nvPr/>
          </p:nvSpPr>
          <p:spPr>
            <a:xfrm rot="4500000">
              <a:off x="2265114" y="4600089"/>
              <a:ext cx="408248" cy="625794"/>
            </a:xfrm>
            <a:custGeom>
              <a:avLst/>
              <a:gdLst>
                <a:gd name="connsiteX0" fmla="*/ 606008 w 606071"/>
                <a:gd name="connsiteY0" fmla="*/ 127342 h 897026"/>
                <a:gd name="connsiteX1" fmla="*/ 598397 w 606071"/>
                <a:gd name="connsiteY1" fmla="*/ 150912 h 897026"/>
                <a:gd name="connsiteX2" fmla="*/ 530063 w 606071"/>
                <a:gd name="connsiteY2" fmla="*/ 287663 h 897026"/>
                <a:gd name="connsiteX3" fmla="*/ 377763 w 606071"/>
                <a:gd name="connsiteY3" fmla="*/ 591526 h 897026"/>
                <a:gd name="connsiteX4" fmla="*/ 198129 w 606071"/>
                <a:gd name="connsiteY4" fmla="*/ 888433 h 897026"/>
                <a:gd name="connsiteX5" fmla="*/ 189373 w 606071"/>
                <a:gd name="connsiteY5" fmla="*/ 897026 h 897026"/>
                <a:gd name="connsiteX6" fmla="*/ 0 w 606071"/>
                <a:gd name="connsiteY6" fmla="*/ 787200 h 897026"/>
                <a:gd name="connsiteX7" fmla="*/ 216461 w 606071"/>
                <a:gd name="connsiteY7" fmla="*/ 235368 h 897026"/>
                <a:gd name="connsiteX8" fmla="*/ 314257 w 606071"/>
                <a:gd name="connsiteY8" fmla="*/ 70302 h 897026"/>
                <a:gd name="connsiteX9" fmla="*/ 461155 w 606071"/>
                <a:gd name="connsiteY9" fmla="*/ 3 h 897026"/>
                <a:gd name="connsiteX10" fmla="*/ 584158 w 606071"/>
                <a:gd name="connsiteY10" fmla="*/ 73166 h 897026"/>
                <a:gd name="connsiteX11" fmla="*/ 606008 w 606071"/>
                <a:gd name="connsiteY11" fmla="*/ 127342 h 897026"/>
                <a:gd name="connsiteX0" fmla="*/ 606008 w 606071"/>
                <a:gd name="connsiteY0" fmla="*/ 127342 h 897026"/>
                <a:gd name="connsiteX1" fmla="*/ 598397 w 606071"/>
                <a:gd name="connsiteY1" fmla="*/ 150912 h 897026"/>
                <a:gd name="connsiteX2" fmla="*/ 530063 w 606071"/>
                <a:gd name="connsiteY2" fmla="*/ 287663 h 897026"/>
                <a:gd name="connsiteX3" fmla="*/ 377763 w 606071"/>
                <a:gd name="connsiteY3" fmla="*/ 591526 h 897026"/>
                <a:gd name="connsiteX4" fmla="*/ 198129 w 606071"/>
                <a:gd name="connsiteY4" fmla="*/ 888433 h 897026"/>
                <a:gd name="connsiteX5" fmla="*/ 189373 w 606071"/>
                <a:gd name="connsiteY5" fmla="*/ 897026 h 897026"/>
                <a:gd name="connsiteX6" fmla="*/ 0 w 606071"/>
                <a:gd name="connsiteY6" fmla="*/ 787200 h 897026"/>
                <a:gd name="connsiteX7" fmla="*/ 216461 w 606071"/>
                <a:gd name="connsiteY7" fmla="*/ 235368 h 897026"/>
                <a:gd name="connsiteX8" fmla="*/ 314257 w 606071"/>
                <a:gd name="connsiteY8" fmla="*/ 70302 h 897026"/>
                <a:gd name="connsiteX9" fmla="*/ 461155 w 606071"/>
                <a:gd name="connsiteY9" fmla="*/ 3 h 897026"/>
                <a:gd name="connsiteX10" fmla="*/ 584158 w 606071"/>
                <a:gd name="connsiteY10" fmla="*/ 73166 h 897026"/>
                <a:gd name="connsiteX11" fmla="*/ 606008 w 606071"/>
                <a:gd name="connsiteY11" fmla="*/ 127342 h 897026"/>
                <a:gd name="connsiteX0" fmla="*/ 606008 w 606071"/>
                <a:gd name="connsiteY0" fmla="*/ 127342 h 1163733"/>
                <a:gd name="connsiteX1" fmla="*/ 598397 w 606071"/>
                <a:gd name="connsiteY1" fmla="*/ 150912 h 1163733"/>
                <a:gd name="connsiteX2" fmla="*/ 530063 w 606071"/>
                <a:gd name="connsiteY2" fmla="*/ 287663 h 1163733"/>
                <a:gd name="connsiteX3" fmla="*/ 377763 w 606071"/>
                <a:gd name="connsiteY3" fmla="*/ 591526 h 1163733"/>
                <a:gd name="connsiteX4" fmla="*/ 198129 w 606071"/>
                <a:gd name="connsiteY4" fmla="*/ 888433 h 1163733"/>
                <a:gd name="connsiteX5" fmla="*/ 75774 w 606071"/>
                <a:gd name="connsiteY5" fmla="*/ 1163733 h 1163733"/>
                <a:gd name="connsiteX6" fmla="*/ 0 w 606071"/>
                <a:gd name="connsiteY6" fmla="*/ 787200 h 1163733"/>
                <a:gd name="connsiteX7" fmla="*/ 216461 w 606071"/>
                <a:gd name="connsiteY7" fmla="*/ 235368 h 1163733"/>
                <a:gd name="connsiteX8" fmla="*/ 314257 w 606071"/>
                <a:gd name="connsiteY8" fmla="*/ 70302 h 1163733"/>
                <a:gd name="connsiteX9" fmla="*/ 461155 w 606071"/>
                <a:gd name="connsiteY9" fmla="*/ 3 h 1163733"/>
                <a:gd name="connsiteX10" fmla="*/ 584158 w 606071"/>
                <a:gd name="connsiteY10" fmla="*/ 73166 h 1163733"/>
                <a:gd name="connsiteX11" fmla="*/ 606008 w 606071"/>
                <a:gd name="connsiteY11" fmla="*/ 127342 h 1163733"/>
                <a:gd name="connsiteX0" fmla="*/ 617095 w 617158"/>
                <a:gd name="connsiteY0" fmla="*/ 127342 h 1163733"/>
                <a:gd name="connsiteX1" fmla="*/ 609484 w 617158"/>
                <a:gd name="connsiteY1" fmla="*/ 150912 h 1163733"/>
                <a:gd name="connsiteX2" fmla="*/ 541150 w 617158"/>
                <a:gd name="connsiteY2" fmla="*/ 287663 h 1163733"/>
                <a:gd name="connsiteX3" fmla="*/ 388850 w 617158"/>
                <a:gd name="connsiteY3" fmla="*/ 591526 h 1163733"/>
                <a:gd name="connsiteX4" fmla="*/ 209216 w 617158"/>
                <a:gd name="connsiteY4" fmla="*/ 888433 h 1163733"/>
                <a:gd name="connsiteX5" fmla="*/ 86861 w 617158"/>
                <a:gd name="connsiteY5" fmla="*/ 1163733 h 1163733"/>
                <a:gd name="connsiteX6" fmla="*/ 11087 w 617158"/>
                <a:gd name="connsiteY6" fmla="*/ 787200 h 1163733"/>
                <a:gd name="connsiteX7" fmla="*/ 23848 w 617158"/>
                <a:gd name="connsiteY7" fmla="*/ 740367 h 1163733"/>
                <a:gd name="connsiteX8" fmla="*/ 227548 w 617158"/>
                <a:gd name="connsiteY8" fmla="*/ 235368 h 1163733"/>
                <a:gd name="connsiteX9" fmla="*/ 325344 w 617158"/>
                <a:gd name="connsiteY9" fmla="*/ 70302 h 1163733"/>
                <a:gd name="connsiteX10" fmla="*/ 472242 w 617158"/>
                <a:gd name="connsiteY10" fmla="*/ 3 h 1163733"/>
                <a:gd name="connsiteX11" fmla="*/ 595245 w 617158"/>
                <a:gd name="connsiteY11" fmla="*/ 73166 h 1163733"/>
                <a:gd name="connsiteX12" fmla="*/ 617095 w 617158"/>
                <a:gd name="connsiteY12" fmla="*/ 127342 h 1163733"/>
                <a:gd name="connsiteX0" fmla="*/ 614827 w 614890"/>
                <a:gd name="connsiteY0" fmla="*/ 127342 h 1163733"/>
                <a:gd name="connsiteX1" fmla="*/ 607216 w 614890"/>
                <a:gd name="connsiteY1" fmla="*/ 150912 h 1163733"/>
                <a:gd name="connsiteX2" fmla="*/ 538882 w 614890"/>
                <a:gd name="connsiteY2" fmla="*/ 287663 h 1163733"/>
                <a:gd name="connsiteX3" fmla="*/ 386582 w 614890"/>
                <a:gd name="connsiteY3" fmla="*/ 591526 h 1163733"/>
                <a:gd name="connsiteX4" fmla="*/ 206948 w 614890"/>
                <a:gd name="connsiteY4" fmla="*/ 888433 h 1163733"/>
                <a:gd name="connsiteX5" fmla="*/ 84593 w 614890"/>
                <a:gd name="connsiteY5" fmla="*/ 1163733 h 1163733"/>
                <a:gd name="connsiteX6" fmla="*/ 8819 w 614890"/>
                <a:gd name="connsiteY6" fmla="*/ 787200 h 1163733"/>
                <a:gd name="connsiteX7" fmla="*/ 26518 w 614890"/>
                <a:gd name="connsiteY7" fmla="*/ 745306 h 1163733"/>
                <a:gd name="connsiteX8" fmla="*/ 225280 w 614890"/>
                <a:gd name="connsiteY8" fmla="*/ 235368 h 1163733"/>
                <a:gd name="connsiteX9" fmla="*/ 323076 w 614890"/>
                <a:gd name="connsiteY9" fmla="*/ 70302 h 1163733"/>
                <a:gd name="connsiteX10" fmla="*/ 469974 w 614890"/>
                <a:gd name="connsiteY10" fmla="*/ 3 h 1163733"/>
                <a:gd name="connsiteX11" fmla="*/ 592977 w 614890"/>
                <a:gd name="connsiteY11" fmla="*/ 73166 h 1163733"/>
                <a:gd name="connsiteX12" fmla="*/ 614827 w 614890"/>
                <a:gd name="connsiteY12" fmla="*/ 127342 h 1163733"/>
                <a:gd name="connsiteX0" fmla="*/ 759660 w 759723"/>
                <a:gd name="connsiteY0" fmla="*/ 127342 h 1163733"/>
                <a:gd name="connsiteX1" fmla="*/ 752049 w 759723"/>
                <a:gd name="connsiteY1" fmla="*/ 150912 h 1163733"/>
                <a:gd name="connsiteX2" fmla="*/ 683715 w 759723"/>
                <a:gd name="connsiteY2" fmla="*/ 287663 h 1163733"/>
                <a:gd name="connsiteX3" fmla="*/ 531415 w 759723"/>
                <a:gd name="connsiteY3" fmla="*/ 591526 h 1163733"/>
                <a:gd name="connsiteX4" fmla="*/ 351781 w 759723"/>
                <a:gd name="connsiteY4" fmla="*/ 888433 h 1163733"/>
                <a:gd name="connsiteX5" fmla="*/ 229426 w 759723"/>
                <a:gd name="connsiteY5" fmla="*/ 1163733 h 1163733"/>
                <a:gd name="connsiteX6" fmla="*/ 541 w 759723"/>
                <a:gd name="connsiteY6" fmla="*/ 1127991 h 1163733"/>
                <a:gd name="connsiteX7" fmla="*/ 171351 w 759723"/>
                <a:gd name="connsiteY7" fmla="*/ 745306 h 1163733"/>
                <a:gd name="connsiteX8" fmla="*/ 370113 w 759723"/>
                <a:gd name="connsiteY8" fmla="*/ 235368 h 1163733"/>
                <a:gd name="connsiteX9" fmla="*/ 467909 w 759723"/>
                <a:gd name="connsiteY9" fmla="*/ 70302 h 1163733"/>
                <a:gd name="connsiteX10" fmla="*/ 614807 w 759723"/>
                <a:gd name="connsiteY10" fmla="*/ 3 h 1163733"/>
                <a:gd name="connsiteX11" fmla="*/ 737810 w 759723"/>
                <a:gd name="connsiteY11" fmla="*/ 73166 h 1163733"/>
                <a:gd name="connsiteX12" fmla="*/ 759660 w 759723"/>
                <a:gd name="connsiteY12" fmla="*/ 127342 h 1163733"/>
                <a:gd name="connsiteX0" fmla="*/ 759660 w 759723"/>
                <a:gd name="connsiteY0" fmla="*/ 127342 h 1163733"/>
                <a:gd name="connsiteX1" fmla="*/ 752049 w 759723"/>
                <a:gd name="connsiteY1" fmla="*/ 150912 h 1163733"/>
                <a:gd name="connsiteX2" fmla="*/ 683715 w 759723"/>
                <a:gd name="connsiteY2" fmla="*/ 287663 h 1163733"/>
                <a:gd name="connsiteX3" fmla="*/ 531415 w 759723"/>
                <a:gd name="connsiteY3" fmla="*/ 591526 h 1163733"/>
                <a:gd name="connsiteX4" fmla="*/ 351781 w 759723"/>
                <a:gd name="connsiteY4" fmla="*/ 888433 h 1163733"/>
                <a:gd name="connsiteX5" fmla="*/ 229426 w 759723"/>
                <a:gd name="connsiteY5" fmla="*/ 1163733 h 1163733"/>
                <a:gd name="connsiteX6" fmla="*/ 541 w 759723"/>
                <a:gd name="connsiteY6" fmla="*/ 1127991 h 1163733"/>
                <a:gd name="connsiteX7" fmla="*/ 171351 w 759723"/>
                <a:gd name="connsiteY7" fmla="*/ 745306 h 1163733"/>
                <a:gd name="connsiteX8" fmla="*/ 370113 w 759723"/>
                <a:gd name="connsiteY8" fmla="*/ 235368 h 1163733"/>
                <a:gd name="connsiteX9" fmla="*/ 467909 w 759723"/>
                <a:gd name="connsiteY9" fmla="*/ 70302 h 1163733"/>
                <a:gd name="connsiteX10" fmla="*/ 614807 w 759723"/>
                <a:gd name="connsiteY10" fmla="*/ 3 h 1163733"/>
                <a:gd name="connsiteX11" fmla="*/ 737810 w 759723"/>
                <a:gd name="connsiteY11" fmla="*/ 73166 h 1163733"/>
                <a:gd name="connsiteX12" fmla="*/ 759660 w 759723"/>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51240 w 759182"/>
                <a:gd name="connsiteY4" fmla="*/ 888433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51240 w 759182"/>
                <a:gd name="connsiteY4" fmla="*/ 888433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70996 w 759182"/>
                <a:gd name="connsiteY4" fmla="*/ 908188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182" h="1163733">
                  <a:moveTo>
                    <a:pt x="759119" y="127342"/>
                  </a:moveTo>
                  <a:cubicBezTo>
                    <a:pt x="759774" y="136263"/>
                    <a:pt x="755191" y="143465"/>
                    <a:pt x="751508" y="150912"/>
                  </a:cubicBezTo>
                  <a:lnTo>
                    <a:pt x="683174" y="287663"/>
                  </a:lnTo>
                  <a:lnTo>
                    <a:pt x="530874" y="591526"/>
                  </a:lnTo>
                  <a:cubicBezTo>
                    <a:pt x="478844" y="694947"/>
                    <a:pt x="421328" y="812820"/>
                    <a:pt x="370996" y="908188"/>
                  </a:cubicBezTo>
                  <a:cubicBezTo>
                    <a:pt x="320665" y="1003556"/>
                    <a:pt x="231831" y="1160869"/>
                    <a:pt x="228885" y="1163733"/>
                  </a:cubicBezTo>
                  <a:cubicBezTo>
                    <a:pt x="171733" y="1152781"/>
                    <a:pt x="84162" y="1152485"/>
                    <a:pt x="0" y="1127991"/>
                  </a:cubicBezTo>
                  <a:cubicBezTo>
                    <a:pt x="29011" y="1032734"/>
                    <a:pt x="134733" y="837278"/>
                    <a:pt x="170810" y="745306"/>
                  </a:cubicBezTo>
                  <a:cubicBezTo>
                    <a:pt x="206887" y="653334"/>
                    <a:pt x="320146" y="347868"/>
                    <a:pt x="369572" y="235368"/>
                  </a:cubicBezTo>
                  <a:cubicBezTo>
                    <a:pt x="418998" y="122868"/>
                    <a:pt x="422275" y="117767"/>
                    <a:pt x="467368" y="70302"/>
                  </a:cubicBezTo>
                  <a:cubicBezTo>
                    <a:pt x="507222" y="28319"/>
                    <a:pt x="553870" y="330"/>
                    <a:pt x="614266" y="3"/>
                  </a:cubicBezTo>
                  <a:cubicBezTo>
                    <a:pt x="670407" y="-324"/>
                    <a:pt x="710017" y="25945"/>
                    <a:pt x="737269" y="73166"/>
                  </a:cubicBezTo>
                  <a:cubicBezTo>
                    <a:pt x="746925" y="90025"/>
                    <a:pt x="754372" y="108192"/>
                    <a:pt x="759119" y="127342"/>
                  </a:cubicBezTo>
                  <a:close/>
                </a:path>
              </a:pathLst>
            </a:custGeom>
            <a:solidFill>
              <a:srgbClr val="D39064"/>
            </a:solidFill>
            <a:ln w="8182"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en-US" dirty="0"/>
              <a:t>Conclusion</a:t>
            </a:r>
          </a:p>
        </p:txBody>
      </p:sp>
      <p:grpSp>
        <p:nvGrpSpPr>
          <p:cNvPr id="5" name="Group 4">
            <a:extLst>
              <a:ext uri="{FF2B5EF4-FFF2-40B4-BE49-F238E27FC236}">
                <a16:creationId xmlns:a16="http://schemas.microsoft.com/office/drawing/2014/main" id="{9FE38A46-7D7D-401A-85A7-1B94AF9A068A}"/>
              </a:ext>
            </a:extLst>
          </p:cNvPr>
          <p:cNvGrpSpPr/>
          <p:nvPr/>
        </p:nvGrpSpPr>
        <p:grpSpPr>
          <a:xfrm flipH="1">
            <a:off x="10141345" y="4100087"/>
            <a:ext cx="896591" cy="834303"/>
            <a:chOff x="1954664" y="4708862"/>
            <a:chExt cx="1066829" cy="992714"/>
          </a:xfrm>
        </p:grpSpPr>
        <p:sp>
          <p:nvSpPr>
            <p:cNvPr id="17" name="Freeform: Shape 16">
              <a:extLst>
                <a:ext uri="{FF2B5EF4-FFF2-40B4-BE49-F238E27FC236}">
                  <a16:creationId xmlns:a16="http://schemas.microsoft.com/office/drawing/2014/main" id="{8EDCE847-69D3-430F-8EE1-8BBCF27D38CF}"/>
                </a:ext>
              </a:extLst>
            </p:cNvPr>
            <p:cNvSpPr/>
            <p:nvPr/>
          </p:nvSpPr>
          <p:spPr>
            <a:xfrm rot="4500000">
              <a:off x="2081674" y="4761756"/>
              <a:ext cx="812810" cy="1066829"/>
            </a:xfrm>
            <a:custGeom>
              <a:avLst/>
              <a:gdLst>
                <a:gd name="connsiteX0" fmla="*/ 167276 w 1511513"/>
                <a:gd name="connsiteY0" fmla="*/ 1679535 h 1983889"/>
                <a:gd name="connsiteX1" fmla="*/ 257379 w 1511513"/>
                <a:gd name="connsiteY1" fmla="*/ 1587222 h 1983889"/>
                <a:gd name="connsiteX2" fmla="*/ 398795 w 1511513"/>
                <a:gd name="connsiteY2" fmla="*/ 1386638 h 1983889"/>
                <a:gd name="connsiteX3" fmla="*/ 548395 w 1511513"/>
                <a:gd name="connsiteY3" fmla="*/ 1128112 h 1983889"/>
                <a:gd name="connsiteX4" fmla="*/ 665750 w 1511513"/>
                <a:gd name="connsiteY4" fmla="*/ 891765 h 1983889"/>
                <a:gd name="connsiteX5" fmla="*/ 850866 w 1511513"/>
                <a:gd name="connsiteY5" fmla="*/ 500172 h 1983889"/>
                <a:gd name="connsiteX6" fmla="*/ 1019207 w 1511513"/>
                <a:gd name="connsiteY6" fmla="*/ 163982 h 1983889"/>
                <a:gd name="connsiteX7" fmla="*/ 1070682 w 1511513"/>
                <a:gd name="connsiteY7" fmla="*/ 98267 h 1983889"/>
                <a:gd name="connsiteX8" fmla="*/ 1240168 w 1511513"/>
                <a:gd name="connsiteY8" fmla="*/ 6363 h 1983889"/>
                <a:gd name="connsiteX9" fmla="*/ 1261692 w 1511513"/>
                <a:gd name="connsiteY9" fmla="*/ 2680 h 1983889"/>
                <a:gd name="connsiteX10" fmla="*/ 1269548 w 1511513"/>
                <a:gd name="connsiteY10" fmla="*/ 2271 h 1983889"/>
                <a:gd name="connsiteX11" fmla="*/ 1323970 w 1511513"/>
                <a:gd name="connsiteY11" fmla="*/ 2026 h 1983889"/>
                <a:gd name="connsiteX12" fmla="*/ 1413337 w 1511513"/>
                <a:gd name="connsiteY12" fmla="*/ 27804 h 1983889"/>
                <a:gd name="connsiteX13" fmla="*/ 1505323 w 1511513"/>
                <a:gd name="connsiteY13" fmla="*/ 146224 h 1983889"/>
                <a:gd name="connsiteX14" fmla="*/ 1509251 w 1511513"/>
                <a:gd name="connsiteY14" fmla="*/ 158090 h 1983889"/>
                <a:gd name="connsiteX15" fmla="*/ 1508433 w 1511513"/>
                <a:gd name="connsiteY15" fmla="*/ 204083 h 1983889"/>
                <a:gd name="connsiteX16" fmla="*/ 1444681 w 1511513"/>
                <a:gd name="connsiteY16" fmla="*/ 282156 h 1983889"/>
                <a:gd name="connsiteX17" fmla="*/ 1335755 w 1511513"/>
                <a:gd name="connsiteY17" fmla="*/ 397793 h 1983889"/>
                <a:gd name="connsiteX18" fmla="*/ 1172816 w 1511513"/>
                <a:gd name="connsiteY18" fmla="*/ 620555 h 1983889"/>
                <a:gd name="connsiteX19" fmla="*/ 939415 w 1511513"/>
                <a:gd name="connsiteY19" fmla="*/ 1003146 h 1983889"/>
                <a:gd name="connsiteX20" fmla="*/ 735721 w 1511513"/>
                <a:gd name="connsiteY20" fmla="*/ 1337617 h 1983889"/>
                <a:gd name="connsiteX21" fmla="*/ 556005 w 1511513"/>
                <a:gd name="connsiteY21" fmla="*/ 1586976 h 1983889"/>
                <a:gd name="connsiteX22" fmla="*/ 295025 w 1511513"/>
                <a:gd name="connsiteY22" fmla="*/ 1828234 h 1983889"/>
                <a:gd name="connsiteX23" fmla="*/ 47466 w 1511513"/>
                <a:gd name="connsiteY23" fmla="*/ 1972514 h 1983889"/>
                <a:gd name="connsiteX24" fmla="*/ 16040 w 1511513"/>
                <a:gd name="connsiteY24" fmla="*/ 1983889 h 1983889"/>
                <a:gd name="connsiteX25" fmla="*/ 0 w 1511513"/>
                <a:gd name="connsiteY25" fmla="*/ 1981352 h 1983889"/>
                <a:gd name="connsiteX26" fmla="*/ 60723 w 1511513"/>
                <a:gd name="connsiteY26" fmla="*/ 1928976 h 1983889"/>
                <a:gd name="connsiteX27" fmla="*/ 162120 w 1511513"/>
                <a:gd name="connsiteY27" fmla="*/ 1718326 h 1983889"/>
                <a:gd name="connsiteX28" fmla="*/ 167276 w 1511513"/>
                <a:gd name="connsiteY28" fmla="*/ 1679535 h 198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513" h="1983889">
                  <a:moveTo>
                    <a:pt x="167276" y="1679535"/>
                  </a:moveTo>
                  <a:cubicBezTo>
                    <a:pt x="201321" y="1643445"/>
                    <a:pt x="229064" y="1620693"/>
                    <a:pt x="257379" y="1587222"/>
                  </a:cubicBezTo>
                  <a:cubicBezTo>
                    <a:pt x="310001" y="1524861"/>
                    <a:pt x="354684" y="1455299"/>
                    <a:pt x="398795" y="1386638"/>
                  </a:cubicBezTo>
                  <a:cubicBezTo>
                    <a:pt x="452726" y="1302590"/>
                    <a:pt x="501174" y="1216170"/>
                    <a:pt x="548395" y="1128112"/>
                  </a:cubicBezTo>
                  <a:cubicBezTo>
                    <a:pt x="590705" y="1049139"/>
                    <a:pt x="627613" y="972703"/>
                    <a:pt x="665750" y="891765"/>
                  </a:cubicBezTo>
                  <a:cubicBezTo>
                    <a:pt x="726801" y="762216"/>
                    <a:pt x="790061" y="629803"/>
                    <a:pt x="850866" y="500172"/>
                  </a:cubicBezTo>
                  <a:cubicBezTo>
                    <a:pt x="904552" y="385681"/>
                    <a:pt x="949645" y="270290"/>
                    <a:pt x="1019207" y="163982"/>
                  </a:cubicBezTo>
                  <a:cubicBezTo>
                    <a:pt x="1024690" y="155635"/>
                    <a:pt x="1058162" y="111770"/>
                    <a:pt x="1070682" y="98267"/>
                  </a:cubicBezTo>
                  <a:cubicBezTo>
                    <a:pt x="1117085" y="48018"/>
                    <a:pt x="1174125" y="19375"/>
                    <a:pt x="1240168" y="6363"/>
                  </a:cubicBezTo>
                  <a:cubicBezTo>
                    <a:pt x="1246797" y="2026"/>
                    <a:pt x="1255063" y="7181"/>
                    <a:pt x="1261692" y="2680"/>
                  </a:cubicBezTo>
                  <a:cubicBezTo>
                    <a:pt x="1264311" y="2517"/>
                    <a:pt x="1266930" y="2435"/>
                    <a:pt x="1269548" y="2271"/>
                  </a:cubicBezTo>
                  <a:cubicBezTo>
                    <a:pt x="1287716" y="-839"/>
                    <a:pt x="1305802" y="-593"/>
                    <a:pt x="1323970" y="2026"/>
                  </a:cubicBezTo>
                  <a:cubicBezTo>
                    <a:pt x="1354496" y="8081"/>
                    <a:pt x="1385103" y="12910"/>
                    <a:pt x="1413337" y="27804"/>
                  </a:cubicBezTo>
                  <a:cubicBezTo>
                    <a:pt x="1462194" y="53583"/>
                    <a:pt x="1495993" y="90083"/>
                    <a:pt x="1505323" y="146224"/>
                  </a:cubicBezTo>
                  <a:cubicBezTo>
                    <a:pt x="1505977" y="150315"/>
                    <a:pt x="1507942" y="154162"/>
                    <a:pt x="1509251" y="158090"/>
                  </a:cubicBezTo>
                  <a:cubicBezTo>
                    <a:pt x="1511788" y="173475"/>
                    <a:pt x="1513016" y="188861"/>
                    <a:pt x="1508433" y="204083"/>
                  </a:cubicBezTo>
                  <a:cubicBezTo>
                    <a:pt x="1505404" y="244838"/>
                    <a:pt x="1470296" y="260632"/>
                    <a:pt x="1444681" y="282156"/>
                  </a:cubicBezTo>
                  <a:cubicBezTo>
                    <a:pt x="1403680" y="316609"/>
                    <a:pt x="1369554" y="357201"/>
                    <a:pt x="1335755" y="397793"/>
                  </a:cubicBezTo>
                  <a:cubicBezTo>
                    <a:pt x="1276832" y="468582"/>
                    <a:pt x="1223146" y="543382"/>
                    <a:pt x="1172816" y="620555"/>
                  </a:cubicBezTo>
                  <a:cubicBezTo>
                    <a:pt x="1091142" y="745685"/>
                    <a:pt x="1015361" y="874415"/>
                    <a:pt x="939415" y="1003146"/>
                  </a:cubicBezTo>
                  <a:cubicBezTo>
                    <a:pt x="873045" y="1115591"/>
                    <a:pt x="805774" y="1227381"/>
                    <a:pt x="735721" y="1337617"/>
                  </a:cubicBezTo>
                  <a:cubicBezTo>
                    <a:pt x="680644" y="1424365"/>
                    <a:pt x="621148" y="1507758"/>
                    <a:pt x="556005" y="1586976"/>
                  </a:cubicBezTo>
                  <a:cubicBezTo>
                    <a:pt x="479978" y="1679453"/>
                    <a:pt x="392739" y="1758181"/>
                    <a:pt x="295025" y="1828234"/>
                  </a:cubicBezTo>
                  <a:cubicBezTo>
                    <a:pt x="216297" y="1884702"/>
                    <a:pt x="134705" y="1930940"/>
                    <a:pt x="47466" y="1972514"/>
                  </a:cubicBezTo>
                  <a:cubicBezTo>
                    <a:pt x="38054" y="1977015"/>
                    <a:pt x="25860" y="1980370"/>
                    <a:pt x="16040" y="1983889"/>
                  </a:cubicBezTo>
                  <a:cubicBezTo>
                    <a:pt x="-7775" y="1981598"/>
                    <a:pt x="7120" y="1984707"/>
                    <a:pt x="0" y="1981352"/>
                  </a:cubicBezTo>
                  <a:cubicBezTo>
                    <a:pt x="18577" y="1969731"/>
                    <a:pt x="49921" y="1939861"/>
                    <a:pt x="60723" y="1928976"/>
                  </a:cubicBezTo>
                  <a:cubicBezTo>
                    <a:pt x="118501" y="1870708"/>
                    <a:pt x="149026" y="1798281"/>
                    <a:pt x="162120" y="1718326"/>
                  </a:cubicBezTo>
                  <a:cubicBezTo>
                    <a:pt x="163921" y="1707114"/>
                    <a:pt x="165394" y="1692138"/>
                    <a:pt x="167276" y="1679535"/>
                  </a:cubicBezTo>
                  <a:close/>
                </a:path>
              </a:pathLst>
            </a:custGeom>
            <a:solidFill>
              <a:srgbClr val="E1AF8E"/>
            </a:solidFill>
            <a:ln w="81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FABCD00-032C-4F39-89FC-1A4DC27650E2}"/>
                </a:ext>
              </a:extLst>
            </p:cNvPr>
            <p:cNvSpPr/>
            <p:nvPr/>
          </p:nvSpPr>
          <p:spPr>
            <a:xfrm rot="4500000">
              <a:off x="2221090" y="4668309"/>
              <a:ext cx="609914" cy="905945"/>
            </a:xfrm>
            <a:custGeom>
              <a:avLst/>
              <a:gdLst>
                <a:gd name="connsiteX0" fmla="*/ 76027 w 1005786"/>
                <a:gd name="connsiteY0" fmla="*/ 1512598 h 1681837"/>
                <a:gd name="connsiteX1" fmla="*/ 89121 w 1005786"/>
                <a:gd name="connsiteY1" fmla="*/ 1490092 h 1681837"/>
                <a:gd name="connsiteX2" fmla="*/ 48530 w 1005786"/>
                <a:gd name="connsiteY2" fmla="*/ 1224529 h 1681837"/>
                <a:gd name="connsiteX3" fmla="*/ 0 w 1005786"/>
                <a:gd name="connsiteY3" fmla="*/ 1159222 h 1681837"/>
                <a:gd name="connsiteX4" fmla="*/ 24306 w 1005786"/>
                <a:gd name="connsiteY4" fmla="*/ 1120513 h 1681837"/>
                <a:gd name="connsiteX5" fmla="*/ 224235 w 1005786"/>
                <a:gd name="connsiteY5" fmla="*/ 771311 h 1681837"/>
                <a:gd name="connsiteX6" fmla="*/ 363850 w 1005786"/>
                <a:gd name="connsiteY6" fmla="*/ 489299 h 1681837"/>
                <a:gd name="connsiteX7" fmla="*/ 416799 w 1005786"/>
                <a:gd name="connsiteY7" fmla="*/ 389538 h 1681837"/>
                <a:gd name="connsiteX8" fmla="*/ 429484 w 1005786"/>
                <a:gd name="connsiteY8" fmla="*/ 374071 h 1681837"/>
                <a:gd name="connsiteX9" fmla="*/ 589723 w 1005786"/>
                <a:gd name="connsiteY9" fmla="*/ 128476 h 1681837"/>
                <a:gd name="connsiteX10" fmla="*/ 765265 w 1005786"/>
                <a:gd name="connsiteY10" fmla="*/ 5883 h 1681837"/>
                <a:gd name="connsiteX11" fmla="*/ 965848 w 1005786"/>
                <a:gd name="connsiteY11" fmla="*/ 61697 h 1681837"/>
                <a:gd name="connsiteX12" fmla="*/ 1005785 w 1005786"/>
                <a:gd name="connsiteY12" fmla="*/ 141161 h 1681837"/>
                <a:gd name="connsiteX13" fmla="*/ 996292 w 1005786"/>
                <a:gd name="connsiteY13" fmla="*/ 166122 h 1681837"/>
                <a:gd name="connsiteX14" fmla="*/ 853731 w 1005786"/>
                <a:gd name="connsiteY14" fmla="*/ 443961 h 1681837"/>
                <a:gd name="connsiteX15" fmla="*/ 783187 w 1005786"/>
                <a:gd name="connsiteY15" fmla="*/ 598470 h 1681837"/>
                <a:gd name="connsiteX16" fmla="*/ 553141 w 1005786"/>
                <a:gd name="connsiteY16" fmla="*/ 1083768 h 1681837"/>
                <a:gd name="connsiteX17" fmla="*/ 272274 w 1005786"/>
                <a:gd name="connsiteY17" fmla="*/ 1539850 h 1681837"/>
                <a:gd name="connsiteX18" fmla="*/ 160402 w 1005786"/>
                <a:gd name="connsiteY18" fmla="*/ 1669889 h 1681837"/>
                <a:gd name="connsiteX19" fmla="*/ 144280 w 1005786"/>
                <a:gd name="connsiteY19" fmla="*/ 1681838 h 1681837"/>
                <a:gd name="connsiteX20" fmla="*/ 76027 w 1005786"/>
                <a:gd name="connsiteY20" fmla="*/ 1512598 h 1681837"/>
                <a:gd name="connsiteX0" fmla="*/ 204443 w 1134202"/>
                <a:gd name="connsiteY0" fmla="*/ 1512598 h 1681837"/>
                <a:gd name="connsiteX1" fmla="*/ 217537 w 1134202"/>
                <a:gd name="connsiteY1" fmla="*/ 1490092 h 1681837"/>
                <a:gd name="connsiteX2" fmla="*/ 176946 w 1134202"/>
                <a:gd name="connsiteY2" fmla="*/ 1224529 h 1681837"/>
                <a:gd name="connsiteX3" fmla="*/ 0 w 1134202"/>
                <a:gd name="connsiteY3" fmla="*/ 1440747 h 1681837"/>
                <a:gd name="connsiteX4" fmla="*/ 152722 w 1134202"/>
                <a:gd name="connsiteY4" fmla="*/ 1120513 h 1681837"/>
                <a:gd name="connsiteX5" fmla="*/ 352651 w 1134202"/>
                <a:gd name="connsiteY5" fmla="*/ 771311 h 1681837"/>
                <a:gd name="connsiteX6" fmla="*/ 492266 w 1134202"/>
                <a:gd name="connsiteY6" fmla="*/ 489299 h 1681837"/>
                <a:gd name="connsiteX7" fmla="*/ 545215 w 1134202"/>
                <a:gd name="connsiteY7" fmla="*/ 389538 h 1681837"/>
                <a:gd name="connsiteX8" fmla="*/ 557900 w 1134202"/>
                <a:gd name="connsiteY8" fmla="*/ 374071 h 1681837"/>
                <a:gd name="connsiteX9" fmla="*/ 718139 w 1134202"/>
                <a:gd name="connsiteY9" fmla="*/ 128476 h 1681837"/>
                <a:gd name="connsiteX10" fmla="*/ 893681 w 1134202"/>
                <a:gd name="connsiteY10" fmla="*/ 5883 h 1681837"/>
                <a:gd name="connsiteX11" fmla="*/ 1094264 w 1134202"/>
                <a:gd name="connsiteY11" fmla="*/ 61697 h 1681837"/>
                <a:gd name="connsiteX12" fmla="*/ 1134201 w 1134202"/>
                <a:gd name="connsiteY12" fmla="*/ 141161 h 1681837"/>
                <a:gd name="connsiteX13" fmla="*/ 1124708 w 1134202"/>
                <a:gd name="connsiteY13" fmla="*/ 166122 h 1681837"/>
                <a:gd name="connsiteX14" fmla="*/ 982147 w 1134202"/>
                <a:gd name="connsiteY14" fmla="*/ 443961 h 1681837"/>
                <a:gd name="connsiteX15" fmla="*/ 911603 w 1134202"/>
                <a:gd name="connsiteY15" fmla="*/ 598470 h 1681837"/>
                <a:gd name="connsiteX16" fmla="*/ 681557 w 1134202"/>
                <a:gd name="connsiteY16" fmla="*/ 1083768 h 1681837"/>
                <a:gd name="connsiteX17" fmla="*/ 400690 w 1134202"/>
                <a:gd name="connsiteY17" fmla="*/ 1539850 h 1681837"/>
                <a:gd name="connsiteX18" fmla="*/ 288818 w 1134202"/>
                <a:gd name="connsiteY18" fmla="*/ 1669889 h 1681837"/>
                <a:gd name="connsiteX19" fmla="*/ 272696 w 1134202"/>
                <a:gd name="connsiteY19" fmla="*/ 1681838 h 1681837"/>
                <a:gd name="connsiteX20" fmla="*/ 204443 w 1134202"/>
                <a:gd name="connsiteY20" fmla="*/ 1512598 h 1681837"/>
                <a:gd name="connsiteX0" fmla="*/ 205217 w 1134976"/>
                <a:gd name="connsiteY0" fmla="*/ 1512598 h 1681837"/>
                <a:gd name="connsiteX1" fmla="*/ 218311 w 1134976"/>
                <a:gd name="connsiteY1" fmla="*/ 1490092 h 1681837"/>
                <a:gd name="connsiteX2" fmla="*/ 774 w 1134976"/>
                <a:gd name="connsiteY2" fmla="*/ 1440747 h 1681837"/>
                <a:gd name="connsiteX3" fmla="*/ 153496 w 1134976"/>
                <a:gd name="connsiteY3" fmla="*/ 1120513 h 1681837"/>
                <a:gd name="connsiteX4" fmla="*/ 353425 w 1134976"/>
                <a:gd name="connsiteY4" fmla="*/ 771311 h 1681837"/>
                <a:gd name="connsiteX5" fmla="*/ 493040 w 1134976"/>
                <a:gd name="connsiteY5" fmla="*/ 489299 h 1681837"/>
                <a:gd name="connsiteX6" fmla="*/ 545989 w 1134976"/>
                <a:gd name="connsiteY6" fmla="*/ 389538 h 1681837"/>
                <a:gd name="connsiteX7" fmla="*/ 558674 w 1134976"/>
                <a:gd name="connsiteY7" fmla="*/ 374071 h 1681837"/>
                <a:gd name="connsiteX8" fmla="*/ 718913 w 1134976"/>
                <a:gd name="connsiteY8" fmla="*/ 128476 h 1681837"/>
                <a:gd name="connsiteX9" fmla="*/ 894455 w 1134976"/>
                <a:gd name="connsiteY9" fmla="*/ 5883 h 1681837"/>
                <a:gd name="connsiteX10" fmla="*/ 1095038 w 1134976"/>
                <a:gd name="connsiteY10" fmla="*/ 61697 h 1681837"/>
                <a:gd name="connsiteX11" fmla="*/ 1134975 w 1134976"/>
                <a:gd name="connsiteY11" fmla="*/ 141161 h 1681837"/>
                <a:gd name="connsiteX12" fmla="*/ 1125482 w 1134976"/>
                <a:gd name="connsiteY12" fmla="*/ 166122 h 1681837"/>
                <a:gd name="connsiteX13" fmla="*/ 982921 w 1134976"/>
                <a:gd name="connsiteY13" fmla="*/ 443961 h 1681837"/>
                <a:gd name="connsiteX14" fmla="*/ 912377 w 1134976"/>
                <a:gd name="connsiteY14" fmla="*/ 598470 h 1681837"/>
                <a:gd name="connsiteX15" fmla="*/ 682331 w 1134976"/>
                <a:gd name="connsiteY15" fmla="*/ 1083768 h 1681837"/>
                <a:gd name="connsiteX16" fmla="*/ 401464 w 1134976"/>
                <a:gd name="connsiteY16" fmla="*/ 1539850 h 1681837"/>
                <a:gd name="connsiteX17" fmla="*/ 289592 w 1134976"/>
                <a:gd name="connsiteY17" fmla="*/ 1669889 h 1681837"/>
                <a:gd name="connsiteX18" fmla="*/ 273470 w 1134976"/>
                <a:gd name="connsiteY18" fmla="*/ 1681838 h 1681837"/>
                <a:gd name="connsiteX19" fmla="*/ 205217 w 1134976"/>
                <a:gd name="connsiteY19" fmla="*/ 1512598 h 1681837"/>
                <a:gd name="connsiteX0" fmla="*/ 273470 w 1134976"/>
                <a:gd name="connsiteY0" fmla="*/ 1681838 h 1681837"/>
                <a:gd name="connsiteX1" fmla="*/ 218311 w 1134976"/>
                <a:gd name="connsiteY1" fmla="*/ 1490092 h 1681837"/>
                <a:gd name="connsiteX2" fmla="*/ 774 w 1134976"/>
                <a:gd name="connsiteY2" fmla="*/ 1440747 h 1681837"/>
                <a:gd name="connsiteX3" fmla="*/ 153496 w 1134976"/>
                <a:gd name="connsiteY3" fmla="*/ 1120513 h 1681837"/>
                <a:gd name="connsiteX4" fmla="*/ 353425 w 1134976"/>
                <a:gd name="connsiteY4" fmla="*/ 771311 h 1681837"/>
                <a:gd name="connsiteX5" fmla="*/ 493040 w 1134976"/>
                <a:gd name="connsiteY5" fmla="*/ 489299 h 1681837"/>
                <a:gd name="connsiteX6" fmla="*/ 545989 w 1134976"/>
                <a:gd name="connsiteY6" fmla="*/ 389538 h 1681837"/>
                <a:gd name="connsiteX7" fmla="*/ 558674 w 1134976"/>
                <a:gd name="connsiteY7" fmla="*/ 374071 h 1681837"/>
                <a:gd name="connsiteX8" fmla="*/ 718913 w 1134976"/>
                <a:gd name="connsiteY8" fmla="*/ 128476 h 1681837"/>
                <a:gd name="connsiteX9" fmla="*/ 894455 w 1134976"/>
                <a:gd name="connsiteY9" fmla="*/ 5883 h 1681837"/>
                <a:gd name="connsiteX10" fmla="*/ 1095038 w 1134976"/>
                <a:gd name="connsiteY10" fmla="*/ 61697 h 1681837"/>
                <a:gd name="connsiteX11" fmla="*/ 1134975 w 1134976"/>
                <a:gd name="connsiteY11" fmla="*/ 141161 h 1681837"/>
                <a:gd name="connsiteX12" fmla="*/ 1125482 w 1134976"/>
                <a:gd name="connsiteY12" fmla="*/ 166122 h 1681837"/>
                <a:gd name="connsiteX13" fmla="*/ 982921 w 1134976"/>
                <a:gd name="connsiteY13" fmla="*/ 443961 h 1681837"/>
                <a:gd name="connsiteX14" fmla="*/ 912377 w 1134976"/>
                <a:gd name="connsiteY14" fmla="*/ 598470 h 1681837"/>
                <a:gd name="connsiteX15" fmla="*/ 682331 w 1134976"/>
                <a:gd name="connsiteY15" fmla="*/ 1083768 h 1681837"/>
                <a:gd name="connsiteX16" fmla="*/ 401464 w 1134976"/>
                <a:gd name="connsiteY16" fmla="*/ 1539850 h 1681837"/>
                <a:gd name="connsiteX17" fmla="*/ 289592 w 1134976"/>
                <a:gd name="connsiteY17" fmla="*/ 1669889 h 1681837"/>
                <a:gd name="connsiteX18" fmla="*/ 273470 w 1134976"/>
                <a:gd name="connsiteY18" fmla="*/ 1681838 h 1681837"/>
                <a:gd name="connsiteX0" fmla="*/ 272696 w 1134202"/>
                <a:gd name="connsiteY0" fmla="*/ 1681838 h 1681837"/>
                <a:gd name="connsiteX1" fmla="*/ 217537 w 1134202"/>
                <a:gd name="connsiteY1" fmla="*/ 1490092 h 1681837"/>
                <a:gd name="connsiteX2" fmla="*/ 0 w 1134202"/>
                <a:gd name="connsiteY2" fmla="*/ 1440747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17537 w 1134202"/>
                <a:gd name="connsiteY1" fmla="*/ 1490092 h 1681837"/>
                <a:gd name="connsiteX2" fmla="*/ 0 w 1134202"/>
                <a:gd name="connsiteY2" fmla="*/ 1440747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17537 w 1134202"/>
                <a:gd name="connsiteY1" fmla="*/ 1490092 h 1681837"/>
                <a:gd name="connsiteX2" fmla="*/ 0 w 1134202"/>
                <a:gd name="connsiteY2" fmla="*/ 1425930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2722 w 1134202"/>
                <a:gd name="connsiteY3" fmla="*/ 1120513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2720 w 1134202"/>
                <a:gd name="connsiteY1" fmla="*/ 1504908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72696 w 1134202"/>
                <a:gd name="connsiteY0" fmla="*/ 1681838 h 1681837"/>
                <a:gd name="connsiteX1" fmla="*/ 207659 w 1134202"/>
                <a:gd name="connsiteY1" fmla="*/ 1524664 h 1681837"/>
                <a:gd name="connsiteX2" fmla="*/ 0 w 1134202"/>
                <a:gd name="connsiteY2" fmla="*/ 1425930 h 1681837"/>
                <a:gd name="connsiteX3" fmla="*/ 157661 w 1134202"/>
                <a:gd name="connsiteY3" fmla="*/ 1135329 h 1681837"/>
                <a:gd name="connsiteX4" fmla="*/ 352651 w 1134202"/>
                <a:gd name="connsiteY4" fmla="*/ 771311 h 1681837"/>
                <a:gd name="connsiteX5" fmla="*/ 492266 w 1134202"/>
                <a:gd name="connsiteY5" fmla="*/ 489299 h 1681837"/>
                <a:gd name="connsiteX6" fmla="*/ 545215 w 1134202"/>
                <a:gd name="connsiteY6" fmla="*/ 389538 h 1681837"/>
                <a:gd name="connsiteX7" fmla="*/ 557900 w 1134202"/>
                <a:gd name="connsiteY7" fmla="*/ 374071 h 1681837"/>
                <a:gd name="connsiteX8" fmla="*/ 718139 w 1134202"/>
                <a:gd name="connsiteY8" fmla="*/ 128476 h 1681837"/>
                <a:gd name="connsiteX9" fmla="*/ 893681 w 1134202"/>
                <a:gd name="connsiteY9" fmla="*/ 5883 h 1681837"/>
                <a:gd name="connsiteX10" fmla="*/ 1094264 w 1134202"/>
                <a:gd name="connsiteY10" fmla="*/ 61697 h 1681837"/>
                <a:gd name="connsiteX11" fmla="*/ 1134201 w 1134202"/>
                <a:gd name="connsiteY11" fmla="*/ 141161 h 1681837"/>
                <a:gd name="connsiteX12" fmla="*/ 1124708 w 1134202"/>
                <a:gd name="connsiteY12" fmla="*/ 166122 h 1681837"/>
                <a:gd name="connsiteX13" fmla="*/ 982147 w 1134202"/>
                <a:gd name="connsiteY13" fmla="*/ 443961 h 1681837"/>
                <a:gd name="connsiteX14" fmla="*/ 911603 w 1134202"/>
                <a:gd name="connsiteY14" fmla="*/ 598470 h 1681837"/>
                <a:gd name="connsiteX15" fmla="*/ 681557 w 1134202"/>
                <a:gd name="connsiteY15" fmla="*/ 1083768 h 1681837"/>
                <a:gd name="connsiteX16" fmla="*/ 400690 w 1134202"/>
                <a:gd name="connsiteY16" fmla="*/ 1539850 h 1681837"/>
                <a:gd name="connsiteX17" fmla="*/ 288818 w 1134202"/>
                <a:gd name="connsiteY17" fmla="*/ 1669889 h 1681837"/>
                <a:gd name="connsiteX18" fmla="*/ 272696 w 1134202"/>
                <a:gd name="connsiteY18" fmla="*/ 1681838 h 1681837"/>
                <a:gd name="connsiteX0" fmla="*/ 288818 w 1134202"/>
                <a:gd name="connsiteY0" fmla="*/ 1669889 h 1669889"/>
                <a:gd name="connsiteX1" fmla="*/ 207659 w 1134202"/>
                <a:gd name="connsiteY1" fmla="*/ 1524664 h 1669889"/>
                <a:gd name="connsiteX2" fmla="*/ 0 w 1134202"/>
                <a:gd name="connsiteY2" fmla="*/ 1425930 h 1669889"/>
                <a:gd name="connsiteX3" fmla="*/ 157661 w 1134202"/>
                <a:gd name="connsiteY3" fmla="*/ 1135329 h 1669889"/>
                <a:gd name="connsiteX4" fmla="*/ 352651 w 1134202"/>
                <a:gd name="connsiteY4" fmla="*/ 771311 h 1669889"/>
                <a:gd name="connsiteX5" fmla="*/ 492266 w 1134202"/>
                <a:gd name="connsiteY5" fmla="*/ 489299 h 1669889"/>
                <a:gd name="connsiteX6" fmla="*/ 545215 w 1134202"/>
                <a:gd name="connsiteY6" fmla="*/ 389538 h 1669889"/>
                <a:gd name="connsiteX7" fmla="*/ 557900 w 1134202"/>
                <a:gd name="connsiteY7" fmla="*/ 374071 h 1669889"/>
                <a:gd name="connsiteX8" fmla="*/ 718139 w 1134202"/>
                <a:gd name="connsiteY8" fmla="*/ 128476 h 1669889"/>
                <a:gd name="connsiteX9" fmla="*/ 893681 w 1134202"/>
                <a:gd name="connsiteY9" fmla="*/ 5883 h 1669889"/>
                <a:gd name="connsiteX10" fmla="*/ 1094264 w 1134202"/>
                <a:gd name="connsiteY10" fmla="*/ 61697 h 1669889"/>
                <a:gd name="connsiteX11" fmla="*/ 1134201 w 1134202"/>
                <a:gd name="connsiteY11" fmla="*/ 141161 h 1669889"/>
                <a:gd name="connsiteX12" fmla="*/ 1124708 w 1134202"/>
                <a:gd name="connsiteY12" fmla="*/ 166122 h 1669889"/>
                <a:gd name="connsiteX13" fmla="*/ 982147 w 1134202"/>
                <a:gd name="connsiteY13" fmla="*/ 443961 h 1669889"/>
                <a:gd name="connsiteX14" fmla="*/ 911603 w 1134202"/>
                <a:gd name="connsiteY14" fmla="*/ 598470 h 1669889"/>
                <a:gd name="connsiteX15" fmla="*/ 681557 w 1134202"/>
                <a:gd name="connsiteY15" fmla="*/ 1083768 h 1669889"/>
                <a:gd name="connsiteX16" fmla="*/ 400690 w 1134202"/>
                <a:gd name="connsiteY16" fmla="*/ 1539850 h 1669889"/>
                <a:gd name="connsiteX17" fmla="*/ 288818 w 1134202"/>
                <a:gd name="connsiteY17" fmla="*/ 1669889 h 1669889"/>
                <a:gd name="connsiteX0" fmla="*/ 288818 w 1134202"/>
                <a:gd name="connsiteY0" fmla="*/ 1669889 h 1669889"/>
                <a:gd name="connsiteX1" fmla="*/ 207659 w 1134202"/>
                <a:gd name="connsiteY1" fmla="*/ 1524664 h 1669889"/>
                <a:gd name="connsiteX2" fmla="*/ 0 w 1134202"/>
                <a:gd name="connsiteY2" fmla="*/ 1425930 h 1669889"/>
                <a:gd name="connsiteX3" fmla="*/ 157661 w 1134202"/>
                <a:gd name="connsiteY3" fmla="*/ 1135329 h 1669889"/>
                <a:gd name="connsiteX4" fmla="*/ 352651 w 1134202"/>
                <a:gd name="connsiteY4" fmla="*/ 771311 h 1669889"/>
                <a:gd name="connsiteX5" fmla="*/ 492266 w 1134202"/>
                <a:gd name="connsiteY5" fmla="*/ 489299 h 1669889"/>
                <a:gd name="connsiteX6" fmla="*/ 545215 w 1134202"/>
                <a:gd name="connsiteY6" fmla="*/ 389538 h 1669889"/>
                <a:gd name="connsiteX7" fmla="*/ 557900 w 1134202"/>
                <a:gd name="connsiteY7" fmla="*/ 374071 h 1669889"/>
                <a:gd name="connsiteX8" fmla="*/ 718139 w 1134202"/>
                <a:gd name="connsiteY8" fmla="*/ 128476 h 1669889"/>
                <a:gd name="connsiteX9" fmla="*/ 893681 w 1134202"/>
                <a:gd name="connsiteY9" fmla="*/ 5883 h 1669889"/>
                <a:gd name="connsiteX10" fmla="*/ 1094264 w 1134202"/>
                <a:gd name="connsiteY10" fmla="*/ 61697 h 1669889"/>
                <a:gd name="connsiteX11" fmla="*/ 1134201 w 1134202"/>
                <a:gd name="connsiteY11" fmla="*/ 141161 h 1669889"/>
                <a:gd name="connsiteX12" fmla="*/ 1124708 w 1134202"/>
                <a:gd name="connsiteY12" fmla="*/ 166122 h 1669889"/>
                <a:gd name="connsiteX13" fmla="*/ 982147 w 1134202"/>
                <a:gd name="connsiteY13" fmla="*/ 443961 h 1669889"/>
                <a:gd name="connsiteX14" fmla="*/ 911603 w 1134202"/>
                <a:gd name="connsiteY14" fmla="*/ 598470 h 1669889"/>
                <a:gd name="connsiteX15" fmla="*/ 681557 w 1134202"/>
                <a:gd name="connsiteY15" fmla="*/ 1083768 h 1669889"/>
                <a:gd name="connsiteX16" fmla="*/ 400690 w 1134202"/>
                <a:gd name="connsiteY16" fmla="*/ 1539850 h 1669889"/>
                <a:gd name="connsiteX17" fmla="*/ 288818 w 1134202"/>
                <a:gd name="connsiteY17" fmla="*/ 1669889 h 1669889"/>
                <a:gd name="connsiteX0" fmla="*/ 274000 w 1134202"/>
                <a:gd name="connsiteY0" fmla="*/ 1684706 h 1684706"/>
                <a:gd name="connsiteX1" fmla="*/ 207659 w 1134202"/>
                <a:gd name="connsiteY1" fmla="*/ 1524664 h 1684706"/>
                <a:gd name="connsiteX2" fmla="*/ 0 w 1134202"/>
                <a:gd name="connsiteY2" fmla="*/ 1425930 h 1684706"/>
                <a:gd name="connsiteX3" fmla="*/ 157661 w 1134202"/>
                <a:gd name="connsiteY3" fmla="*/ 1135329 h 1684706"/>
                <a:gd name="connsiteX4" fmla="*/ 352651 w 1134202"/>
                <a:gd name="connsiteY4" fmla="*/ 771311 h 1684706"/>
                <a:gd name="connsiteX5" fmla="*/ 492266 w 1134202"/>
                <a:gd name="connsiteY5" fmla="*/ 489299 h 1684706"/>
                <a:gd name="connsiteX6" fmla="*/ 545215 w 1134202"/>
                <a:gd name="connsiteY6" fmla="*/ 389538 h 1684706"/>
                <a:gd name="connsiteX7" fmla="*/ 557900 w 1134202"/>
                <a:gd name="connsiteY7" fmla="*/ 374071 h 1684706"/>
                <a:gd name="connsiteX8" fmla="*/ 718139 w 1134202"/>
                <a:gd name="connsiteY8" fmla="*/ 128476 h 1684706"/>
                <a:gd name="connsiteX9" fmla="*/ 893681 w 1134202"/>
                <a:gd name="connsiteY9" fmla="*/ 5883 h 1684706"/>
                <a:gd name="connsiteX10" fmla="*/ 1094264 w 1134202"/>
                <a:gd name="connsiteY10" fmla="*/ 61697 h 1684706"/>
                <a:gd name="connsiteX11" fmla="*/ 1134201 w 1134202"/>
                <a:gd name="connsiteY11" fmla="*/ 141161 h 1684706"/>
                <a:gd name="connsiteX12" fmla="*/ 1124708 w 1134202"/>
                <a:gd name="connsiteY12" fmla="*/ 166122 h 1684706"/>
                <a:gd name="connsiteX13" fmla="*/ 982147 w 1134202"/>
                <a:gd name="connsiteY13" fmla="*/ 443961 h 1684706"/>
                <a:gd name="connsiteX14" fmla="*/ 911603 w 1134202"/>
                <a:gd name="connsiteY14" fmla="*/ 598470 h 1684706"/>
                <a:gd name="connsiteX15" fmla="*/ 681557 w 1134202"/>
                <a:gd name="connsiteY15" fmla="*/ 1083768 h 1684706"/>
                <a:gd name="connsiteX16" fmla="*/ 400690 w 1134202"/>
                <a:gd name="connsiteY16" fmla="*/ 1539850 h 1684706"/>
                <a:gd name="connsiteX17" fmla="*/ 274000 w 1134202"/>
                <a:gd name="connsiteY17" fmla="*/ 1684706 h 1684706"/>
                <a:gd name="connsiteX0" fmla="*/ 274000 w 1134202"/>
                <a:gd name="connsiteY0" fmla="*/ 1684706 h 1684706"/>
                <a:gd name="connsiteX1" fmla="*/ 207659 w 1134202"/>
                <a:gd name="connsiteY1" fmla="*/ 1524664 h 1684706"/>
                <a:gd name="connsiteX2" fmla="*/ 0 w 1134202"/>
                <a:gd name="connsiteY2" fmla="*/ 1425930 h 1684706"/>
                <a:gd name="connsiteX3" fmla="*/ 157661 w 1134202"/>
                <a:gd name="connsiteY3" fmla="*/ 1135329 h 1684706"/>
                <a:gd name="connsiteX4" fmla="*/ 352651 w 1134202"/>
                <a:gd name="connsiteY4" fmla="*/ 771311 h 1684706"/>
                <a:gd name="connsiteX5" fmla="*/ 492266 w 1134202"/>
                <a:gd name="connsiteY5" fmla="*/ 489299 h 1684706"/>
                <a:gd name="connsiteX6" fmla="*/ 545215 w 1134202"/>
                <a:gd name="connsiteY6" fmla="*/ 389538 h 1684706"/>
                <a:gd name="connsiteX7" fmla="*/ 557900 w 1134202"/>
                <a:gd name="connsiteY7" fmla="*/ 374071 h 1684706"/>
                <a:gd name="connsiteX8" fmla="*/ 718139 w 1134202"/>
                <a:gd name="connsiteY8" fmla="*/ 128476 h 1684706"/>
                <a:gd name="connsiteX9" fmla="*/ 893681 w 1134202"/>
                <a:gd name="connsiteY9" fmla="*/ 5883 h 1684706"/>
                <a:gd name="connsiteX10" fmla="*/ 1094264 w 1134202"/>
                <a:gd name="connsiteY10" fmla="*/ 61697 h 1684706"/>
                <a:gd name="connsiteX11" fmla="*/ 1134201 w 1134202"/>
                <a:gd name="connsiteY11" fmla="*/ 141161 h 1684706"/>
                <a:gd name="connsiteX12" fmla="*/ 1124708 w 1134202"/>
                <a:gd name="connsiteY12" fmla="*/ 166122 h 1684706"/>
                <a:gd name="connsiteX13" fmla="*/ 982147 w 1134202"/>
                <a:gd name="connsiteY13" fmla="*/ 443961 h 1684706"/>
                <a:gd name="connsiteX14" fmla="*/ 911603 w 1134202"/>
                <a:gd name="connsiteY14" fmla="*/ 598470 h 1684706"/>
                <a:gd name="connsiteX15" fmla="*/ 681557 w 1134202"/>
                <a:gd name="connsiteY15" fmla="*/ 1083768 h 1684706"/>
                <a:gd name="connsiteX16" fmla="*/ 400690 w 1134202"/>
                <a:gd name="connsiteY16" fmla="*/ 1539850 h 1684706"/>
                <a:gd name="connsiteX17" fmla="*/ 274000 w 1134202"/>
                <a:gd name="connsiteY17" fmla="*/ 1684706 h 16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4202" h="1684706">
                  <a:moveTo>
                    <a:pt x="274000" y="1684706"/>
                  </a:moveTo>
                  <a:cubicBezTo>
                    <a:pt x="271460" y="1578453"/>
                    <a:pt x="253326" y="1567793"/>
                    <a:pt x="207659" y="1524664"/>
                  </a:cubicBezTo>
                  <a:cubicBezTo>
                    <a:pt x="161992" y="1481535"/>
                    <a:pt x="84888" y="1433197"/>
                    <a:pt x="0" y="1425930"/>
                  </a:cubicBezTo>
                  <a:cubicBezTo>
                    <a:pt x="38588" y="1334700"/>
                    <a:pt x="98886" y="1244432"/>
                    <a:pt x="157661" y="1135329"/>
                  </a:cubicBezTo>
                  <a:cubicBezTo>
                    <a:pt x="216436" y="1026226"/>
                    <a:pt x="296884" y="878983"/>
                    <a:pt x="352651" y="771311"/>
                  </a:cubicBezTo>
                  <a:cubicBezTo>
                    <a:pt x="408419" y="663639"/>
                    <a:pt x="447583" y="584230"/>
                    <a:pt x="492266" y="489299"/>
                  </a:cubicBezTo>
                  <a:cubicBezTo>
                    <a:pt x="508225" y="455418"/>
                    <a:pt x="525247" y="421619"/>
                    <a:pt x="545215" y="389538"/>
                  </a:cubicBezTo>
                  <a:cubicBezTo>
                    <a:pt x="553644" y="387820"/>
                    <a:pt x="554626" y="379800"/>
                    <a:pt x="557900" y="374071"/>
                  </a:cubicBezTo>
                  <a:cubicBezTo>
                    <a:pt x="605448" y="288387"/>
                    <a:pt x="654387" y="203522"/>
                    <a:pt x="718139" y="128476"/>
                  </a:cubicBezTo>
                  <a:cubicBezTo>
                    <a:pt x="765768" y="72417"/>
                    <a:pt x="818226" y="21269"/>
                    <a:pt x="893681" y="5883"/>
                  </a:cubicBezTo>
                  <a:cubicBezTo>
                    <a:pt x="969217" y="-9502"/>
                    <a:pt x="1038451" y="4001"/>
                    <a:pt x="1094264" y="61697"/>
                  </a:cubicBezTo>
                  <a:cubicBezTo>
                    <a:pt x="1115706" y="83875"/>
                    <a:pt x="1127818" y="111209"/>
                    <a:pt x="1134201" y="141161"/>
                  </a:cubicBezTo>
                  <a:cubicBezTo>
                    <a:pt x="1134283" y="150736"/>
                    <a:pt x="1129618" y="158265"/>
                    <a:pt x="1124708" y="166122"/>
                  </a:cubicBezTo>
                  <a:cubicBezTo>
                    <a:pt x="1068895" y="254425"/>
                    <a:pt x="1025603" y="349274"/>
                    <a:pt x="982147" y="443961"/>
                  </a:cubicBezTo>
                  <a:cubicBezTo>
                    <a:pt x="958496" y="495437"/>
                    <a:pt x="935418" y="547076"/>
                    <a:pt x="911603" y="598470"/>
                  </a:cubicBezTo>
                  <a:cubicBezTo>
                    <a:pt x="836476" y="761000"/>
                    <a:pt x="763231" y="924430"/>
                    <a:pt x="681557" y="1083768"/>
                  </a:cubicBezTo>
                  <a:cubicBezTo>
                    <a:pt x="599883" y="1243106"/>
                    <a:pt x="468616" y="1439694"/>
                    <a:pt x="400690" y="1539850"/>
                  </a:cubicBezTo>
                  <a:cubicBezTo>
                    <a:pt x="332764" y="1640006"/>
                    <a:pt x="313855" y="1643542"/>
                    <a:pt x="274000" y="1684706"/>
                  </a:cubicBezTo>
                  <a:close/>
                </a:path>
              </a:pathLst>
            </a:custGeom>
            <a:solidFill>
              <a:srgbClr val="DB9F78"/>
            </a:solidFill>
            <a:ln w="8182"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14CF8464-01D0-4BC6-984C-13F8D785C615}"/>
                </a:ext>
              </a:extLst>
            </p:cNvPr>
            <p:cNvSpPr/>
            <p:nvPr/>
          </p:nvSpPr>
          <p:spPr>
            <a:xfrm rot="4500000">
              <a:off x="2265114" y="4600089"/>
              <a:ext cx="408248" cy="625794"/>
            </a:xfrm>
            <a:custGeom>
              <a:avLst/>
              <a:gdLst>
                <a:gd name="connsiteX0" fmla="*/ 606008 w 606071"/>
                <a:gd name="connsiteY0" fmla="*/ 127342 h 897026"/>
                <a:gd name="connsiteX1" fmla="*/ 598397 w 606071"/>
                <a:gd name="connsiteY1" fmla="*/ 150912 h 897026"/>
                <a:gd name="connsiteX2" fmla="*/ 530063 w 606071"/>
                <a:gd name="connsiteY2" fmla="*/ 287663 h 897026"/>
                <a:gd name="connsiteX3" fmla="*/ 377763 w 606071"/>
                <a:gd name="connsiteY3" fmla="*/ 591526 h 897026"/>
                <a:gd name="connsiteX4" fmla="*/ 198129 w 606071"/>
                <a:gd name="connsiteY4" fmla="*/ 888433 h 897026"/>
                <a:gd name="connsiteX5" fmla="*/ 189373 w 606071"/>
                <a:gd name="connsiteY5" fmla="*/ 897026 h 897026"/>
                <a:gd name="connsiteX6" fmla="*/ 0 w 606071"/>
                <a:gd name="connsiteY6" fmla="*/ 787200 h 897026"/>
                <a:gd name="connsiteX7" fmla="*/ 216461 w 606071"/>
                <a:gd name="connsiteY7" fmla="*/ 235368 h 897026"/>
                <a:gd name="connsiteX8" fmla="*/ 314257 w 606071"/>
                <a:gd name="connsiteY8" fmla="*/ 70302 h 897026"/>
                <a:gd name="connsiteX9" fmla="*/ 461155 w 606071"/>
                <a:gd name="connsiteY9" fmla="*/ 3 h 897026"/>
                <a:gd name="connsiteX10" fmla="*/ 584158 w 606071"/>
                <a:gd name="connsiteY10" fmla="*/ 73166 h 897026"/>
                <a:gd name="connsiteX11" fmla="*/ 606008 w 606071"/>
                <a:gd name="connsiteY11" fmla="*/ 127342 h 897026"/>
                <a:gd name="connsiteX0" fmla="*/ 606008 w 606071"/>
                <a:gd name="connsiteY0" fmla="*/ 127342 h 897026"/>
                <a:gd name="connsiteX1" fmla="*/ 598397 w 606071"/>
                <a:gd name="connsiteY1" fmla="*/ 150912 h 897026"/>
                <a:gd name="connsiteX2" fmla="*/ 530063 w 606071"/>
                <a:gd name="connsiteY2" fmla="*/ 287663 h 897026"/>
                <a:gd name="connsiteX3" fmla="*/ 377763 w 606071"/>
                <a:gd name="connsiteY3" fmla="*/ 591526 h 897026"/>
                <a:gd name="connsiteX4" fmla="*/ 198129 w 606071"/>
                <a:gd name="connsiteY4" fmla="*/ 888433 h 897026"/>
                <a:gd name="connsiteX5" fmla="*/ 189373 w 606071"/>
                <a:gd name="connsiteY5" fmla="*/ 897026 h 897026"/>
                <a:gd name="connsiteX6" fmla="*/ 0 w 606071"/>
                <a:gd name="connsiteY6" fmla="*/ 787200 h 897026"/>
                <a:gd name="connsiteX7" fmla="*/ 216461 w 606071"/>
                <a:gd name="connsiteY7" fmla="*/ 235368 h 897026"/>
                <a:gd name="connsiteX8" fmla="*/ 314257 w 606071"/>
                <a:gd name="connsiteY8" fmla="*/ 70302 h 897026"/>
                <a:gd name="connsiteX9" fmla="*/ 461155 w 606071"/>
                <a:gd name="connsiteY9" fmla="*/ 3 h 897026"/>
                <a:gd name="connsiteX10" fmla="*/ 584158 w 606071"/>
                <a:gd name="connsiteY10" fmla="*/ 73166 h 897026"/>
                <a:gd name="connsiteX11" fmla="*/ 606008 w 606071"/>
                <a:gd name="connsiteY11" fmla="*/ 127342 h 897026"/>
                <a:gd name="connsiteX0" fmla="*/ 606008 w 606071"/>
                <a:gd name="connsiteY0" fmla="*/ 127342 h 1163733"/>
                <a:gd name="connsiteX1" fmla="*/ 598397 w 606071"/>
                <a:gd name="connsiteY1" fmla="*/ 150912 h 1163733"/>
                <a:gd name="connsiteX2" fmla="*/ 530063 w 606071"/>
                <a:gd name="connsiteY2" fmla="*/ 287663 h 1163733"/>
                <a:gd name="connsiteX3" fmla="*/ 377763 w 606071"/>
                <a:gd name="connsiteY3" fmla="*/ 591526 h 1163733"/>
                <a:gd name="connsiteX4" fmla="*/ 198129 w 606071"/>
                <a:gd name="connsiteY4" fmla="*/ 888433 h 1163733"/>
                <a:gd name="connsiteX5" fmla="*/ 75774 w 606071"/>
                <a:gd name="connsiteY5" fmla="*/ 1163733 h 1163733"/>
                <a:gd name="connsiteX6" fmla="*/ 0 w 606071"/>
                <a:gd name="connsiteY6" fmla="*/ 787200 h 1163733"/>
                <a:gd name="connsiteX7" fmla="*/ 216461 w 606071"/>
                <a:gd name="connsiteY7" fmla="*/ 235368 h 1163733"/>
                <a:gd name="connsiteX8" fmla="*/ 314257 w 606071"/>
                <a:gd name="connsiteY8" fmla="*/ 70302 h 1163733"/>
                <a:gd name="connsiteX9" fmla="*/ 461155 w 606071"/>
                <a:gd name="connsiteY9" fmla="*/ 3 h 1163733"/>
                <a:gd name="connsiteX10" fmla="*/ 584158 w 606071"/>
                <a:gd name="connsiteY10" fmla="*/ 73166 h 1163733"/>
                <a:gd name="connsiteX11" fmla="*/ 606008 w 606071"/>
                <a:gd name="connsiteY11" fmla="*/ 127342 h 1163733"/>
                <a:gd name="connsiteX0" fmla="*/ 617095 w 617158"/>
                <a:gd name="connsiteY0" fmla="*/ 127342 h 1163733"/>
                <a:gd name="connsiteX1" fmla="*/ 609484 w 617158"/>
                <a:gd name="connsiteY1" fmla="*/ 150912 h 1163733"/>
                <a:gd name="connsiteX2" fmla="*/ 541150 w 617158"/>
                <a:gd name="connsiteY2" fmla="*/ 287663 h 1163733"/>
                <a:gd name="connsiteX3" fmla="*/ 388850 w 617158"/>
                <a:gd name="connsiteY3" fmla="*/ 591526 h 1163733"/>
                <a:gd name="connsiteX4" fmla="*/ 209216 w 617158"/>
                <a:gd name="connsiteY4" fmla="*/ 888433 h 1163733"/>
                <a:gd name="connsiteX5" fmla="*/ 86861 w 617158"/>
                <a:gd name="connsiteY5" fmla="*/ 1163733 h 1163733"/>
                <a:gd name="connsiteX6" fmla="*/ 11087 w 617158"/>
                <a:gd name="connsiteY6" fmla="*/ 787200 h 1163733"/>
                <a:gd name="connsiteX7" fmla="*/ 23848 w 617158"/>
                <a:gd name="connsiteY7" fmla="*/ 740367 h 1163733"/>
                <a:gd name="connsiteX8" fmla="*/ 227548 w 617158"/>
                <a:gd name="connsiteY8" fmla="*/ 235368 h 1163733"/>
                <a:gd name="connsiteX9" fmla="*/ 325344 w 617158"/>
                <a:gd name="connsiteY9" fmla="*/ 70302 h 1163733"/>
                <a:gd name="connsiteX10" fmla="*/ 472242 w 617158"/>
                <a:gd name="connsiteY10" fmla="*/ 3 h 1163733"/>
                <a:gd name="connsiteX11" fmla="*/ 595245 w 617158"/>
                <a:gd name="connsiteY11" fmla="*/ 73166 h 1163733"/>
                <a:gd name="connsiteX12" fmla="*/ 617095 w 617158"/>
                <a:gd name="connsiteY12" fmla="*/ 127342 h 1163733"/>
                <a:gd name="connsiteX0" fmla="*/ 614827 w 614890"/>
                <a:gd name="connsiteY0" fmla="*/ 127342 h 1163733"/>
                <a:gd name="connsiteX1" fmla="*/ 607216 w 614890"/>
                <a:gd name="connsiteY1" fmla="*/ 150912 h 1163733"/>
                <a:gd name="connsiteX2" fmla="*/ 538882 w 614890"/>
                <a:gd name="connsiteY2" fmla="*/ 287663 h 1163733"/>
                <a:gd name="connsiteX3" fmla="*/ 386582 w 614890"/>
                <a:gd name="connsiteY3" fmla="*/ 591526 h 1163733"/>
                <a:gd name="connsiteX4" fmla="*/ 206948 w 614890"/>
                <a:gd name="connsiteY4" fmla="*/ 888433 h 1163733"/>
                <a:gd name="connsiteX5" fmla="*/ 84593 w 614890"/>
                <a:gd name="connsiteY5" fmla="*/ 1163733 h 1163733"/>
                <a:gd name="connsiteX6" fmla="*/ 8819 w 614890"/>
                <a:gd name="connsiteY6" fmla="*/ 787200 h 1163733"/>
                <a:gd name="connsiteX7" fmla="*/ 26518 w 614890"/>
                <a:gd name="connsiteY7" fmla="*/ 745306 h 1163733"/>
                <a:gd name="connsiteX8" fmla="*/ 225280 w 614890"/>
                <a:gd name="connsiteY8" fmla="*/ 235368 h 1163733"/>
                <a:gd name="connsiteX9" fmla="*/ 323076 w 614890"/>
                <a:gd name="connsiteY9" fmla="*/ 70302 h 1163733"/>
                <a:gd name="connsiteX10" fmla="*/ 469974 w 614890"/>
                <a:gd name="connsiteY10" fmla="*/ 3 h 1163733"/>
                <a:gd name="connsiteX11" fmla="*/ 592977 w 614890"/>
                <a:gd name="connsiteY11" fmla="*/ 73166 h 1163733"/>
                <a:gd name="connsiteX12" fmla="*/ 614827 w 614890"/>
                <a:gd name="connsiteY12" fmla="*/ 127342 h 1163733"/>
                <a:gd name="connsiteX0" fmla="*/ 759660 w 759723"/>
                <a:gd name="connsiteY0" fmla="*/ 127342 h 1163733"/>
                <a:gd name="connsiteX1" fmla="*/ 752049 w 759723"/>
                <a:gd name="connsiteY1" fmla="*/ 150912 h 1163733"/>
                <a:gd name="connsiteX2" fmla="*/ 683715 w 759723"/>
                <a:gd name="connsiteY2" fmla="*/ 287663 h 1163733"/>
                <a:gd name="connsiteX3" fmla="*/ 531415 w 759723"/>
                <a:gd name="connsiteY3" fmla="*/ 591526 h 1163733"/>
                <a:gd name="connsiteX4" fmla="*/ 351781 w 759723"/>
                <a:gd name="connsiteY4" fmla="*/ 888433 h 1163733"/>
                <a:gd name="connsiteX5" fmla="*/ 229426 w 759723"/>
                <a:gd name="connsiteY5" fmla="*/ 1163733 h 1163733"/>
                <a:gd name="connsiteX6" fmla="*/ 541 w 759723"/>
                <a:gd name="connsiteY6" fmla="*/ 1127991 h 1163733"/>
                <a:gd name="connsiteX7" fmla="*/ 171351 w 759723"/>
                <a:gd name="connsiteY7" fmla="*/ 745306 h 1163733"/>
                <a:gd name="connsiteX8" fmla="*/ 370113 w 759723"/>
                <a:gd name="connsiteY8" fmla="*/ 235368 h 1163733"/>
                <a:gd name="connsiteX9" fmla="*/ 467909 w 759723"/>
                <a:gd name="connsiteY9" fmla="*/ 70302 h 1163733"/>
                <a:gd name="connsiteX10" fmla="*/ 614807 w 759723"/>
                <a:gd name="connsiteY10" fmla="*/ 3 h 1163733"/>
                <a:gd name="connsiteX11" fmla="*/ 737810 w 759723"/>
                <a:gd name="connsiteY11" fmla="*/ 73166 h 1163733"/>
                <a:gd name="connsiteX12" fmla="*/ 759660 w 759723"/>
                <a:gd name="connsiteY12" fmla="*/ 127342 h 1163733"/>
                <a:gd name="connsiteX0" fmla="*/ 759660 w 759723"/>
                <a:gd name="connsiteY0" fmla="*/ 127342 h 1163733"/>
                <a:gd name="connsiteX1" fmla="*/ 752049 w 759723"/>
                <a:gd name="connsiteY1" fmla="*/ 150912 h 1163733"/>
                <a:gd name="connsiteX2" fmla="*/ 683715 w 759723"/>
                <a:gd name="connsiteY2" fmla="*/ 287663 h 1163733"/>
                <a:gd name="connsiteX3" fmla="*/ 531415 w 759723"/>
                <a:gd name="connsiteY3" fmla="*/ 591526 h 1163733"/>
                <a:gd name="connsiteX4" fmla="*/ 351781 w 759723"/>
                <a:gd name="connsiteY4" fmla="*/ 888433 h 1163733"/>
                <a:gd name="connsiteX5" fmla="*/ 229426 w 759723"/>
                <a:gd name="connsiteY5" fmla="*/ 1163733 h 1163733"/>
                <a:gd name="connsiteX6" fmla="*/ 541 w 759723"/>
                <a:gd name="connsiteY6" fmla="*/ 1127991 h 1163733"/>
                <a:gd name="connsiteX7" fmla="*/ 171351 w 759723"/>
                <a:gd name="connsiteY7" fmla="*/ 745306 h 1163733"/>
                <a:gd name="connsiteX8" fmla="*/ 370113 w 759723"/>
                <a:gd name="connsiteY8" fmla="*/ 235368 h 1163733"/>
                <a:gd name="connsiteX9" fmla="*/ 467909 w 759723"/>
                <a:gd name="connsiteY9" fmla="*/ 70302 h 1163733"/>
                <a:gd name="connsiteX10" fmla="*/ 614807 w 759723"/>
                <a:gd name="connsiteY10" fmla="*/ 3 h 1163733"/>
                <a:gd name="connsiteX11" fmla="*/ 737810 w 759723"/>
                <a:gd name="connsiteY11" fmla="*/ 73166 h 1163733"/>
                <a:gd name="connsiteX12" fmla="*/ 759660 w 759723"/>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51240 w 759182"/>
                <a:gd name="connsiteY4" fmla="*/ 888433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51240 w 759182"/>
                <a:gd name="connsiteY4" fmla="*/ 888433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 name="connsiteX0" fmla="*/ 759119 w 759182"/>
                <a:gd name="connsiteY0" fmla="*/ 127342 h 1163733"/>
                <a:gd name="connsiteX1" fmla="*/ 751508 w 759182"/>
                <a:gd name="connsiteY1" fmla="*/ 150912 h 1163733"/>
                <a:gd name="connsiteX2" fmla="*/ 683174 w 759182"/>
                <a:gd name="connsiteY2" fmla="*/ 287663 h 1163733"/>
                <a:gd name="connsiteX3" fmla="*/ 530874 w 759182"/>
                <a:gd name="connsiteY3" fmla="*/ 591526 h 1163733"/>
                <a:gd name="connsiteX4" fmla="*/ 370996 w 759182"/>
                <a:gd name="connsiteY4" fmla="*/ 908188 h 1163733"/>
                <a:gd name="connsiteX5" fmla="*/ 228885 w 759182"/>
                <a:gd name="connsiteY5" fmla="*/ 1163733 h 1163733"/>
                <a:gd name="connsiteX6" fmla="*/ 0 w 759182"/>
                <a:gd name="connsiteY6" fmla="*/ 1127991 h 1163733"/>
                <a:gd name="connsiteX7" fmla="*/ 170810 w 759182"/>
                <a:gd name="connsiteY7" fmla="*/ 745306 h 1163733"/>
                <a:gd name="connsiteX8" fmla="*/ 369572 w 759182"/>
                <a:gd name="connsiteY8" fmla="*/ 235368 h 1163733"/>
                <a:gd name="connsiteX9" fmla="*/ 467368 w 759182"/>
                <a:gd name="connsiteY9" fmla="*/ 70302 h 1163733"/>
                <a:gd name="connsiteX10" fmla="*/ 614266 w 759182"/>
                <a:gd name="connsiteY10" fmla="*/ 3 h 1163733"/>
                <a:gd name="connsiteX11" fmla="*/ 737269 w 759182"/>
                <a:gd name="connsiteY11" fmla="*/ 73166 h 1163733"/>
                <a:gd name="connsiteX12" fmla="*/ 759119 w 759182"/>
                <a:gd name="connsiteY12" fmla="*/ 127342 h 11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9182" h="1163733">
                  <a:moveTo>
                    <a:pt x="759119" y="127342"/>
                  </a:moveTo>
                  <a:cubicBezTo>
                    <a:pt x="759774" y="136263"/>
                    <a:pt x="755191" y="143465"/>
                    <a:pt x="751508" y="150912"/>
                  </a:cubicBezTo>
                  <a:lnTo>
                    <a:pt x="683174" y="287663"/>
                  </a:lnTo>
                  <a:lnTo>
                    <a:pt x="530874" y="591526"/>
                  </a:lnTo>
                  <a:cubicBezTo>
                    <a:pt x="478844" y="694947"/>
                    <a:pt x="421328" y="812820"/>
                    <a:pt x="370996" y="908188"/>
                  </a:cubicBezTo>
                  <a:cubicBezTo>
                    <a:pt x="320665" y="1003556"/>
                    <a:pt x="231831" y="1160869"/>
                    <a:pt x="228885" y="1163733"/>
                  </a:cubicBezTo>
                  <a:cubicBezTo>
                    <a:pt x="171733" y="1152781"/>
                    <a:pt x="84162" y="1152485"/>
                    <a:pt x="0" y="1127991"/>
                  </a:cubicBezTo>
                  <a:cubicBezTo>
                    <a:pt x="29011" y="1032734"/>
                    <a:pt x="134733" y="837278"/>
                    <a:pt x="170810" y="745306"/>
                  </a:cubicBezTo>
                  <a:cubicBezTo>
                    <a:pt x="206887" y="653334"/>
                    <a:pt x="320146" y="347868"/>
                    <a:pt x="369572" y="235368"/>
                  </a:cubicBezTo>
                  <a:cubicBezTo>
                    <a:pt x="418998" y="122868"/>
                    <a:pt x="422275" y="117767"/>
                    <a:pt x="467368" y="70302"/>
                  </a:cubicBezTo>
                  <a:cubicBezTo>
                    <a:pt x="507222" y="28319"/>
                    <a:pt x="553870" y="330"/>
                    <a:pt x="614266" y="3"/>
                  </a:cubicBezTo>
                  <a:cubicBezTo>
                    <a:pt x="670407" y="-324"/>
                    <a:pt x="710017" y="25945"/>
                    <a:pt x="737269" y="73166"/>
                  </a:cubicBezTo>
                  <a:cubicBezTo>
                    <a:pt x="746925" y="90025"/>
                    <a:pt x="754372" y="108192"/>
                    <a:pt x="759119" y="127342"/>
                  </a:cubicBezTo>
                  <a:close/>
                </a:path>
              </a:pathLst>
            </a:custGeom>
            <a:solidFill>
              <a:srgbClr val="D39064"/>
            </a:solidFill>
            <a:ln w="8182"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DD850B9-0DDA-4358-ABDF-45534CDE5D36}"/>
              </a:ext>
            </a:extLst>
          </p:cNvPr>
          <p:cNvGrpSpPr/>
          <p:nvPr/>
        </p:nvGrpSpPr>
        <p:grpSpPr>
          <a:xfrm>
            <a:off x="8460621" y="2324711"/>
            <a:ext cx="2586558" cy="2586558"/>
            <a:chOff x="4575623" y="1846845"/>
            <a:chExt cx="3077675" cy="3077675"/>
          </a:xfrm>
        </p:grpSpPr>
        <p:sp>
          <p:nvSpPr>
            <p:cNvPr id="15" name="Freeform: Shape 14">
              <a:extLst>
                <a:ext uri="{FF2B5EF4-FFF2-40B4-BE49-F238E27FC236}">
                  <a16:creationId xmlns:a16="http://schemas.microsoft.com/office/drawing/2014/main" id="{3565F7D3-96ED-4668-BCF8-9EA256BA5857}"/>
                </a:ext>
              </a:extLst>
            </p:cNvPr>
            <p:cNvSpPr/>
            <p:nvPr/>
          </p:nvSpPr>
          <p:spPr>
            <a:xfrm>
              <a:off x="4575623" y="1846845"/>
              <a:ext cx="3077675" cy="3077675"/>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6" name="Freeform: Shape 15">
              <a:extLst>
                <a:ext uri="{FF2B5EF4-FFF2-40B4-BE49-F238E27FC236}">
                  <a16:creationId xmlns:a16="http://schemas.microsoft.com/office/drawing/2014/main" id="{C96104B7-088F-4E9A-B114-83885284B80C}"/>
                </a:ext>
              </a:extLst>
            </p:cNvPr>
            <p:cNvSpPr/>
            <p:nvPr/>
          </p:nvSpPr>
          <p:spPr>
            <a:xfrm>
              <a:off x="4594012" y="1863970"/>
              <a:ext cx="3049348" cy="2982998"/>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lumMod val="40000"/>
                <a:lumOff val="60000"/>
              </a:schemeClr>
            </a:solidFill>
            <a:ln w="9525" cap="flat">
              <a:noFill/>
              <a:prstDash val="solid"/>
              <a:miter/>
            </a:ln>
          </p:spPr>
          <p:txBody>
            <a:bodyPr rtlCol="0" anchor="ctr"/>
            <a:lstStyle/>
            <a:p>
              <a:endParaRPr lang="en-US" dirty="0"/>
            </a:p>
          </p:txBody>
        </p:sp>
      </p:grpSp>
      <p:grpSp>
        <p:nvGrpSpPr>
          <p:cNvPr id="93" name="Group 92">
            <a:extLst>
              <a:ext uri="{FF2B5EF4-FFF2-40B4-BE49-F238E27FC236}">
                <a16:creationId xmlns:a16="http://schemas.microsoft.com/office/drawing/2014/main" id="{E8721CF6-A7E3-45C4-8C5C-27F8FF3B44C6}"/>
              </a:ext>
            </a:extLst>
          </p:cNvPr>
          <p:cNvGrpSpPr/>
          <p:nvPr/>
        </p:nvGrpSpPr>
        <p:grpSpPr>
          <a:xfrm>
            <a:off x="7545291" y="1053345"/>
            <a:ext cx="1526915" cy="4108891"/>
            <a:chOff x="7545291" y="1053345"/>
            <a:chExt cx="1526915" cy="4108891"/>
          </a:xfrm>
        </p:grpSpPr>
        <p:sp>
          <p:nvSpPr>
            <p:cNvPr id="89" name="Freeform: Shape 88">
              <a:extLst>
                <a:ext uri="{FF2B5EF4-FFF2-40B4-BE49-F238E27FC236}">
                  <a16:creationId xmlns:a16="http://schemas.microsoft.com/office/drawing/2014/main" id="{8934B92A-AEB4-44BE-B210-09C1BD67C81C}"/>
                </a:ext>
              </a:extLst>
            </p:cNvPr>
            <p:cNvSpPr/>
            <p:nvPr/>
          </p:nvSpPr>
          <p:spPr>
            <a:xfrm rot="4500000">
              <a:off x="6254303" y="2344333"/>
              <a:ext cx="4108891" cy="1526915"/>
            </a:xfrm>
            <a:custGeom>
              <a:avLst/>
              <a:gdLst>
                <a:gd name="connsiteX0" fmla="*/ 2523192 w 4108891"/>
                <a:gd name="connsiteY0" fmla="*/ 1007320 h 1526915"/>
                <a:gd name="connsiteX1" fmla="*/ 2523118 w 4108891"/>
                <a:gd name="connsiteY1" fmla="*/ 1007653 h 1526915"/>
                <a:gd name="connsiteX2" fmla="*/ 2524485 w 4108891"/>
                <a:gd name="connsiteY2" fmla="*/ 1007727 h 1526915"/>
                <a:gd name="connsiteX3" fmla="*/ 2523192 w 4108891"/>
                <a:gd name="connsiteY3" fmla="*/ 1007320 h 1526915"/>
                <a:gd name="connsiteX4" fmla="*/ 2379280 w 4108891"/>
                <a:gd name="connsiteY4" fmla="*/ 566787 h 1526915"/>
                <a:gd name="connsiteX5" fmla="*/ 2379244 w 4108891"/>
                <a:gd name="connsiteY5" fmla="*/ 567749 h 1526915"/>
                <a:gd name="connsiteX6" fmla="*/ 2380761 w 4108891"/>
                <a:gd name="connsiteY6" fmla="*/ 567268 h 1526915"/>
                <a:gd name="connsiteX7" fmla="*/ 2379280 w 4108891"/>
                <a:gd name="connsiteY7" fmla="*/ 566787 h 1526915"/>
                <a:gd name="connsiteX8" fmla="*/ 0 w 4108891"/>
                <a:gd name="connsiteY8" fmla="*/ 990924 h 1526915"/>
                <a:gd name="connsiteX9" fmla="*/ 265517 w 4108891"/>
                <a:gd name="connsiteY9" fmla="*/ 0 h 1526915"/>
                <a:gd name="connsiteX10" fmla="*/ 269270 w 4108891"/>
                <a:gd name="connsiteY10" fmla="*/ 1492 h 1526915"/>
                <a:gd name="connsiteX11" fmla="*/ 1677580 w 4108891"/>
                <a:gd name="connsiteY11" fmla="*/ 482354 h 1526915"/>
                <a:gd name="connsiteX12" fmla="*/ 2179468 w 4108891"/>
                <a:gd name="connsiteY12" fmla="*/ 464598 h 1526915"/>
                <a:gd name="connsiteX13" fmla="*/ 2445856 w 4108891"/>
                <a:gd name="connsiteY13" fmla="*/ 585316 h 1526915"/>
                <a:gd name="connsiteX14" fmla="*/ 2510394 w 4108891"/>
                <a:gd name="connsiteY14" fmla="*/ 611982 h 1526915"/>
                <a:gd name="connsiteX15" fmla="*/ 2581666 w 4108891"/>
                <a:gd name="connsiteY15" fmla="*/ 640054 h 1526915"/>
                <a:gd name="connsiteX16" fmla="*/ 2706085 w 4108891"/>
                <a:gd name="connsiteY16" fmla="*/ 682735 h 1526915"/>
                <a:gd name="connsiteX17" fmla="*/ 2920230 w 4108891"/>
                <a:gd name="connsiteY17" fmla="*/ 733665 h 1526915"/>
                <a:gd name="connsiteX18" fmla="*/ 3051269 w 4108891"/>
                <a:gd name="connsiteY18" fmla="*/ 748237 h 1526915"/>
                <a:gd name="connsiteX19" fmla="*/ 3270518 w 4108891"/>
                <a:gd name="connsiteY19" fmla="*/ 781968 h 1526915"/>
                <a:gd name="connsiteX20" fmla="*/ 3335428 w 4108891"/>
                <a:gd name="connsiteY20" fmla="*/ 808153 h 1526915"/>
                <a:gd name="connsiteX21" fmla="*/ 3374300 w 4108891"/>
                <a:gd name="connsiteY21" fmla="*/ 881939 h 1526915"/>
                <a:gd name="connsiteX22" fmla="*/ 3374447 w 4108891"/>
                <a:gd name="connsiteY22" fmla="*/ 895181 h 1526915"/>
                <a:gd name="connsiteX23" fmla="*/ 3321448 w 4108891"/>
                <a:gd name="connsiteY23" fmla="*/ 1010057 h 1526915"/>
                <a:gd name="connsiteX24" fmla="*/ 3311683 w 4108891"/>
                <a:gd name="connsiteY24" fmla="*/ 1020340 h 1526915"/>
                <a:gd name="connsiteX25" fmla="*/ 3285682 w 4108891"/>
                <a:gd name="connsiteY25" fmla="*/ 1036724 h 1526915"/>
                <a:gd name="connsiteX26" fmla="*/ 3258610 w 4108891"/>
                <a:gd name="connsiteY26" fmla="*/ 1049336 h 1526915"/>
                <a:gd name="connsiteX27" fmla="*/ 3164814 w 4108891"/>
                <a:gd name="connsiteY27" fmla="*/ 1073894 h 1526915"/>
                <a:gd name="connsiteX28" fmla="*/ 3089511 w 4108891"/>
                <a:gd name="connsiteY28" fmla="*/ 1079368 h 1526915"/>
                <a:gd name="connsiteX29" fmla="*/ 2978556 w 4108891"/>
                <a:gd name="connsiteY29" fmla="*/ 1070492 h 1526915"/>
                <a:gd name="connsiteX30" fmla="*/ 2796624 w 4108891"/>
                <a:gd name="connsiteY30" fmla="*/ 1038202 h 1526915"/>
                <a:gd name="connsiteX31" fmla="*/ 2670172 w 4108891"/>
                <a:gd name="connsiteY31" fmla="*/ 1017085 h 1526915"/>
                <a:gd name="connsiteX32" fmla="*/ 2654304 w 4108891"/>
                <a:gd name="connsiteY32" fmla="*/ 1014902 h 1526915"/>
                <a:gd name="connsiteX33" fmla="*/ 2639066 w 4108891"/>
                <a:gd name="connsiteY33" fmla="*/ 1013016 h 1526915"/>
                <a:gd name="connsiteX34" fmla="*/ 2633444 w 4108891"/>
                <a:gd name="connsiteY34" fmla="*/ 1012978 h 1526915"/>
                <a:gd name="connsiteX35" fmla="*/ 2574489 w 4108891"/>
                <a:gd name="connsiteY35" fmla="*/ 1009132 h 1526915"/>
                <a:gd name="connsiteX36" fmla="*/ 2560620 w 4108891"/>
                <a:gd name="connsiteY36" fmla="*/ 1007801 h 1526915"/>
                <a:gd name="connsiteX37" fmla="*/ 2554924 w 4108891"/>
                <a:gd name="connsiteY37" fmla="*/ 1007985 h 1526915"/>
                <a:gd name="connsiteX38" fmla="*/ 2545567 w 4108891"/>
                <a:gd name="connsiteY38" fmla="*/ 1009318 h 1526915"/>
                <a:gd name="connsiteX39" fmla="*/ 2541462 w 4108891"/>
                <a:gd name="connsiteY39" fmla="*/ 1009244 h 1526915"/>
                <a:gd name="connsiteX40" fmla="*/ 2586214 w 4108891"/>
                <a:gd name="connsiteY40" fmla="*/ 1017121 h 1526915"/>
                <a:gd name="connsiteX41" fmla="*/ 2805057 w 4108891"/>
                <a:gd name="connsiteY41" fmla="*/ 1069011 h 1526915"/>
                <a:gd name="connsiteX42" fmla="*/ 3000710 w 4108891"/>
                <a:gd name="connsiteY42" fmla="*/ 1105812 h 1526915"/>
                <a:gd name="connsiteX43" fmla="*/ 3103049 w 4108891"/>
                <a:gd name="connsiteY43" fmla="*/ 1108881 h 1526915"/>
                <a:gd name="connsiteX44" fmla="*/ 3264008 w 4108891"/>
                <a:gd name="connsiteY44" fmla="*/ 1062984 h 1526915"/>
                <a:gd name="connsiteX45" fmla="*/ 3297887 w 4108891"/>
                <a:gd name="connsiteY45" fmla="*/ 1035650 h 1526915"/>
                <a:gd name="connsiteX46" fmla="*/ 3305136 w 4108891"/>
                <a:gd name="connsiteY46" fmla="*/ 1030362 h 1526915"/>
                <a:gd name="connsiteX47" fmla="*/ 3423009 w 4108891"/>
                <a:gd name="connsiteY47" fmla="*/ 965638 h 1526915"/>
                <a:gd name="connsiteX48" fmla="*/ 3505155 w 4108891"/>
                <a:gd name="connsiteY48" fmla="*/ 896993 h 1526915"/>
                <a:gd name="connsiteX49" fmla="*/ 3596618 w 4108891"/>
                <a:gd name="connsiteY49" fmla="*/ 785702 h 1526915"/>
                <a:gd name="connsiteX50" fmla="*/ 3751700 w 4108891"/>
                <a:gd name="connsiteY50" fmla="*/ 534610 h 1526915"/>
                <a:gd name="connsiteX51" fmla="*/ 3878114 w 4108891"/>
                <a:gd name="connsiteY51" fmla="*/ 340731 h 1526915"/>
                <a:gd name="connsiteX52" fmla="*/ 3969505 w 4108891"/>
                <a:gd name="connsiteY52" fmla="*/ 243682 h 1526915"/>
                <a:gd name="connsiteX53" fmla="*/ 3975127 w 4108891"/>
                <a:gd name="connsiteY53" fmla="*/ 234250 h 1526915"/>
                <a:gd name="connsiteX54" fmla="*/ 3980158 w 4108891"/>
                <a:gd name="connsiteY54" fmla="*/ 225965 h 1526915"/>
                <a:gd name="connsiteX55" fmla="*/ 3981045 w 4108891"/>
                <a:gd name="connsiteY55" fmla="*/ 227334 h 1526915"/>
                <a:gd name="connsiteX56" fmla="*/ 3980713 w 4108891"/>
                <a:gd name="connsiteY56" fmla="*/ 228222 h 1526915"/>
                <a:gd name="connsiteX57" fmla="*/ 3987777 w 4108891"/>
                <a:gd name="connsiteY57" fmla="*/ 233398 h 1526915"/>
                <a:gd name="connsiteX58" fmla="*/ 4029977 w 4108891"/>
                <a:gd name="connsiteY58" fmla="*/ 216755 h 1526915"/>
                <a:gd name="connsiteX59" fmla="*/ 4058309 w 4108891"/>
                <a:gd name="connsiteY59" fmla="*/ 216719 h 1526915"/>
                <a:gd name="connsiteX60" fmla="*/ 4102506 w 4108891"/>
                <a:gd name="connsiteY60" fmla="*/ 250265 h 1526915"/>
                <a:gd name="connsiteX61" fmla="*/ 4107980 w 4108891"/>
                <a:gd name="connsiteY61" fmla="*/ 272086 h 1526915"/>
                <a:gd name="connsiteX62" fmla="*/ 4108054 w 4108891"/>
                <a:gd name="connsiteY62" fmla="*/ 290727 h 1526915"/>
                <a:gd name="connsiteX63" fmla="*/ 4107831 w 4108891"/>
                <a:gd name="connsiteY63" fmla="*/ 296239 h 1526915"/>
                <a:gd name="connsiteX64" fmla="*/ 4106241 w 4108891"/>
                <a:gd name="connsiteY64" fmla="*/ 305928 h 1526915"/>
                <a:gd name="connsiteX65" fmla="*/ 4079760 w 4108891"/>
                <a:gd name="connsiteY65" fmla="*/ 400204 h 1526915"/>
                <a:gd name="connsiteX66" fmla="*/ 4021803 w 4108891"/>
                <a:gd name="connsiteY66" fmla="*/ 542858 h 1526915"/>
                <a:gd name="connsiteX67" fmla="*/ 3909886 w 4108891"/>
                <a:gd name="connsiteY67" fmla="*/ 782855 h 1526915"/>
                <a:gd name="connsiteX68" fmla="*/ 3804403 w 4108891"/>
                <a:gd name="connsiteY68" fmla="*/ 977325 h 1526915"/>
                <a:gd name="connsiteX69" fmla="*/ 3740530 w 4108891"/>
                <a:gd name="connsiteY69" fmla="*/ 1056732 h 1526915"/>
                <a:gd name="connsiteX70" fmla="*/ 3679761 w 4108891"/>
                <a:gd name="connsiteY70" fmla="*/ 1116464 h 1526915"/>
                <a:gd name="connsiteX71" fmla="*/ 3595213 w 4108891"/>
                <a:gd name="connsiteY71" fmla="*/ 1190582 h 1526915"/>
                <a:gd name="connsiteX72" fmla="*/ 3480078 w 4108891"/>
                <a:gd name="connsiteY72" fmla="*/ 1283861 h 1526915"/>
                <a:gd name="connsiteX73" fmla="*/ 3380660 w 4108891"/>
                <a:gd name="connsiteY73" fmla="*/ 1357350 h 1526915"/>
                <a:gd name="connsiteX74" fmla="*/ 3266636 w 4108891"/>
                <a:gd name="connsiteY74" fmla="*/ 1432838 h 1526915"/>
                <a:gd name="connsiteX75" fmla="*/ 3091103 w 4108891"/>
                <a:gd name="connsiteY75" fmla="*/ 1510951 h 1526915"/>
                <a:gd name="connsiteX76" fmla="*/ 3059110 w 4108891"/>
                <a:gd name="connsiteY76" fmla="*/ 1518273 h 1526915"/>
                <a:gd name="connsiteX77" fmla="*/ 3049493 w 4108891"/>
                <a:gd name="connsiteY77" fmla="*/ 1520049 h 1526915"/>
                <a:gd name="connsiteX78" fmla="*/ 3048569 w 4108891"/>
                <a:gd name="connsiteY78" fmla="*/ 1520013 h 1526915"/>
                <a:gd name="connsiteX79" fmla="*/ 3047681 w 4108891"/>
                <a:gd name="connsiteY79" fmla="*/ 1520161 h 1526915"/>
                <a:gd name="connsiteX80" fmla="*/ 3037992 w 4108891"/>
                <a:gd name="connsiteY80" fmla="*/ 1521899 h 1526915"/>
                <a:gd name="connsiteX81" fmla="*/ 3034366 w 4108891"/>
                <a:gd name="connsiteY81" fmla="*/ 1522083 h 1526915"/>
                <a:gd name="connsiteX82" fmla="*/ 3022754 w 4108891"/>
                <a:gd name="connsiteY82" fmla="*/ 1523785 h 1526915"/>
                <a:gd name="connsiteX83" fmla="*/ 3017243 w 4108891"/>
                <a:gd name="connsiteY83" fmla="*/ 1524006 h 1526915"/>
                <a:gd name="connsiteX84" fmla="*/ 2996198 w 4108891"/>
                <a:gd name="connsiteY84" fmla="*/ 1525709 h 1526915"/>
                <a:gd name="connsiteX85" fmla="*/ 2986803 w 4108891"/>
                <a:gd name="connsiteY85" fmla="*/ 1525966 h 1526915"/>
                <a:gd name="connsiteX86" fmla="*/ 2943198 w 4108891"/>
                <a:gd name="connsiteY86" fmla="*/ 1525893 h 1526915"/>
                <a:gd name="connsiteX87" fmla="*/ 2933841 w 4108891"/>
                <a:gd name="connsiteY87" fmla="*/ 1525709 h 1526915"/>
                <a:gd name="connsiteX88" fmla="*/ 2909023 w 4108891"/>
                <a:gd name="connsiteY88" fmla="*/ 1524080 h 1526915"/>
                <a:gd name="connsiteX89" fmla="*/ 2903401 w 4108891"/>
                <a:gd name="connsiteY89" fmla="*/ 1523823 h 1526915"/>
                <a:gd name="connsiteX90" fmla="*/ 2886167 w 4108891"/>
                <a:gd name="connsiteY90" fmla="*/ 1522083 h 1526915"/>
                <a:gd name="connsiteX91" fmla="*/ 2882504 w 4108891"/>
                <a:gd name="connsiteY91" fmla="*/ 1521935 h 1526915"/>
                <a:gd name="connsiteX92" fmla="*/ 2869079 w 4108891"/>
                <a:gd name="connsiteY92" fmla="*/ 1520308 h 1526915"/>
                <a:gd name="connsiteX93" fmla="*/ 2865343 w 4108891"/>
                <a:gd name="connsiteY93" fmla="*/ 1520087 h 1526915"/>
                <a:gd name="connsiteX94" fmla="*/ 2853878 w 4108891"/>
                <a:gd name="connsiteY94" fmla="*/ 1518459 h 1526915"/>
                <a:gd name="connsiteX95" fmla="*/ 2850143 w 4108891"/>
                <a:gd name="connsiteY95" fmla="*/ 1518200 h 1526915"/>
                <a:gd name="connsiteX96" fmla="*/ 2840563 w 4108891"/>
                <a:gd name="connsiteY96" fmla="*/ 1516573 h 1526915"/>
                <a:gd name="connsiteX97" fmla="*/ 2836828 w 4108891"/>
                <a:gd name="connsiteY97" fmla="*/ 1516314 h 1526915"/>
                <a:gd name="connsiteX98" fmla="*/ 2827212 w 4108891"/>
                <a:gd name="connsiteY98" fmla="*/ 1514649 h 1526915"/>
                <a:gd name="connsiteX99" fmla="*/ 2802615 w 4108891"/>
                <a:gd name="connsiteY99" fmla="*/ 1510618 h 1526915"/>
                <a:gd name="connsiteX100" fmla="*/ 2792926 w 4108891"/>
                <a:gd name="connsiteY100" fmla="*/ 1508768 h 1526915"/>
                <a:gd name="connsiteX101" fmla="*/ 2709597 w 4108891"/>
                <a:gd name="connsiteY101" fmla="*/ 1490793 h 1526915"/>
                <a:gd name="connsiteX102" fmla="*/ 2417672 w 4108891"/>
                <a:gd name="connsiteY102" fmla="*/ 1401030 h 1526915"/>
                <a:gd name="connsiteX103" fmla="*/ 2206881 w 4108891"/>
                <a:gd name="connsiteY103" fmla="*/ 1309015 h 1526915"/>
                <a:gd name="connsiteX104" fmla="*/ 1629721 w 4108891"/>
                <a:gd name="connsiteY104" fmla="*/ 1126182 h 152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108891" h="1526915">
                  <a:moveTo>
                    <a:pt x="2523192" y="1007320"/>
                  </a:moveTo>
                  <a:lnTo>
                    <a:pt x="2523118" y="1007653"/>
                  </a:lnTo>
                  <a:cubicBezTo>
                    <a:pt x="2523561" y="1007654"/>
                    <a:pt x="2524042" y="1007690"/>
                    <a:pt x="2524485" y="1007727"/>
                  </a:cubicBezTo>
                  <a:cubicBezTo>
                    <a:pt x="2524042" y="1007580"/>
                    <a:pt x="2523635" y="1007468"/>
                    <a:pt x="2523192" y="1007320"/>
                  </a:cubicBezTo>
                  <a:close/>
                  <a:moveTo>
                    <a:pt x="2379280" y="566787"/>
                  </a:moveTo>
                  <a:cubicBezTo>
                    <a:pt x="2379280" y="567083"/>
                    <a:pt x="2379280" y="567378"/>
                    <a:pt x="2379244" y="567749"/>
                  </a:cubicBezTo>
                  <a:cubicBezTo>
                    <a:pt x="2379725" y="567563"/>
                    <a:pt x="2380168" y="567378"/>
                    <a:pt x="2380761" y="567268"/>
                  </a:cubicBezTo>
                  <a:cubicBezTo>
                    <a:pt x="2380242" y="567083"/>
                    <a:pt x="2379761" y="566970"/>
                    <a:pt x="2379280" y="566787"/>
                  </a:cubicBezTo>
                  <a:close/>
                  <a:moveTo>
                    <a:pt x="0" y="990924"/>
                  </a:moveTo>
                  <a:lnTo>
                    <a:pt x="265517" y="0"/>
                  </a:lnTo>
                  <a:lnTo>
                    <a:pt x="269270" y="1492"/>
                  </a:lnTo>
                  <a:cubicBezTo>
                    <a:pt x="976350" y="278391"/>
                    <a:pt x="1549841" y="477194"/>
                    <a:pt x="1677580" y="482354"/>
                  </a:cubicBezTo>
                  <a:cubicBezTo>
                    <a:pt x="1854348" y="471918"/>
                    <a:pt x="2051421" y="447438"/>
                    <a:pt x="2179468" y="464598"/>
                  </a:cubicBezTo>
                  <a:cubicBezTo>
                    <a:pt x="2307514" y="481759"/>
                    <a:pt x="2390701" y="560752"/>
                    <a:pt x="2445856" y="585316"/>
                  </a:cubicBezTo>
                  <a:cubicBezTo>
                    <a:pt x="2501010" y="609881"/>
                    <a:pt x="2488882" y="603093"/>
                    <a:pt x="2510394" y="611982"/>
                  </a:cubicBezTo>
                  <a:cubicBezTo>
                    <a:pt x="2512649" y="612981"/>
                    <a:pt x="2562322" y="632658"/>
                    <a:pt x="2581666" y="640054"/>
                  </a:cubicBezTo>
                  <a:cubicBezTo>
                    <a:pt x="2584661" y="641202"/>
                    <a:pt x="2691918" y="678520"/>
                    <a:pt x="2706085" y="682735"/>
                  </a:cubicBezTo>
                  <a:cubicBezTo>
                    <a:pt x="2776540" y="703670"/>
                    <a:pt x="2847516" y="722309"/>
                    <a:pt x="2920230" y="733665"/>
                  </a:cubicBezTo>
                  <a:cubicBezTo>
                    <a:pt x="2963687" y="740470"/>
                    <a:pt x="3007479" y="744242"/>
                    <a:pt x="3051269" y="748237"/>
                  </a:cubicBezTo>
                  <a:cubicBezTo>
                    <a:pt x="3125017" y="754968"/>
                    <a:pt x="3198693" y="762735"/>
                    <a:pt x="3270518" y="781968"/>
                  </a:cubicBezTo>
                  <a:cubicBezTo>
                    <a:pt x="3293154" y="788034"/>
                    <a:pt x="3315789" y="794765"/>
                    <a:pt x="3335428" y="808153"/>
                  </a:cubicBezTo>
                  <a:cubicBezTo>
                    <a:pt x="3370083" y="831750"/>
                    <a:pt x="3372081" y="856826"/>
                    <a:pt x="3374300" y="881939"/>
                  </a:cubicBezTo>
                  <a:cubicBezTo>
                    <a:pt x="3374669" y="886340"/>
                    <a:pt x="3374412" y="890778"/>
                    <a:pt x="3374447" y="895181"/>
                  </a:cubicBezTo>
                  <a:cubicBezTo>
                    <a:pt x="3369898" y="939525"/>
                    <a:pt x="3354475" y="978841"/>
                    <a:pt x="3321448" y="1010057"/>
                  </a:cubicBezTo>
                  <a:cubicBezTo>
                    <a:pt x="3318007" y="1013311"/>
                    <a:pt x="3314938" y="1016899"/>
                    <a:pt x="3311683" y="1020340"/>
                  </a:cubicBezTo>
                  <a:cubicBezTo>
                    <a:pt x="3302992" y="1025776"/>
                    <a:pt x="3294226" y="1031064"/>
                    <a:pt x="3285682" y="1036724"/>
                  </a:cubicBezTo>
                  <a:cubicBezTo>
                    <a:pt x="3277287" y="1042309"/>
                    <a:pt x="3268003" y="1045896"/>
                    <a:pt x="3258610" y="1049336"/>
                  </a:cubicBezTo>
                  <a:cubicBezTo>
                    <a:pt x="3228651" y="1062503"/>
                    <a:pt x="3197103" y="1069530"/>
                    <a:pt x="3164814" y="1073894"/>
                  </a:cubicBezTo>
                  <a:cubicBezTo>
                    <a:pt x="3139813" y="1077259"/>
                    <a:pt x="3114736" y="1080070"/>
                    <a:pt x="3089511" y="1079368"/>
                  </a:cubicBezTo>
                  <a:cubicBezTo>
                    <a:pt x="3052416" y="1078332"/>
                    <a:pt x="3015467" y="1075299"/>
                    <a:pt x="2978556" y="1070492"/>
                  </a:cubicBezTo>
                  <a:cubicBezTo>
                    <a:pt x="2917381" y="1062465"/>
                    <a:pt x="2857131" y="1049779"/>
                    <a:pt x="2796624" y="1038202"/>
                  </a:cubicBezTo>
                  <a:cubicBezTo>
                    <a:pt x="2754646" y="1030178"/>
                    <a:pt x="2712371" y="1023890"/>
                    <a:pt x="2670172" y="1017085"/>
                  </a:cubicBezTo>
                  <a:cubicBezTo>
                    <a:pt x="2664919" y="1016233"/>
                    <a:pt x="2659483" y="1016604"/>
                    <a:pt x="2654304" y="1014902"/>
                  </a:cubicBezTo>
                  <a:cubicBezTo>
                    <a:pt x="2649238" y="1014126"/>
                    <a:pt x="2643763" y="1016678"/>
                    <a:pt x="2639066" y="1013016"/>
                  </a:cubicBezTo>
                  <a:cubicBezTo>
                    <a:pt x="2637218" y="1011240"/>
                    <a:pt x="2635332" y="1011869"/>
                    <a:pt x="2633444" y="1012978"/>
                  </a:cubicBezTo>
                  <a:cubicBezTo>
                    <a:pt x="2613695" y="1013311"/>
                    <a:pt x="2594276" y="1008504"/>
                    <a:pt x="2574489" y="1009132"/>
                  </a:cubicBezTo>
                  <a:cubicBezTo>
                    <a:pt x="2570089" y="1006877"/>
                    <a:pt x="2565132" y="1009206"/>
                    <a:pt x="2560620" y="1007801"/>
                  </a:cubicBezTo>
                  <a:cubicBezTo>
                    <a:pt x="2558992" y="1007875"/>
                    <a:pt x="2557106" y="1007911"/>
                    <a:pt x="2554924" y="1007985"/>
                  </a:cubicBezTo>
                  <a:cubicBezTo>
                    <a:pt x="2551743" y="1008097"/>
                    <a:pt x="2548637" y="1008504"/>
                    <a:pt x="2545567" y="1009318"/>
                  </a:cubicBezTo>
                  <a:cubicBezTo>
                    <a:pt x="2544198" y="1009244"/>
                    <a:pt x="2542831" y="1009244"/>
                    <a:pt x="2541462" y="1009244"/>
                  </a:cubicBezTo>
                  <a:cubicBezTo>
                    <a:pt x="2555998" y="1011242"/>
                    <a:pt x="2571051" y="1014532"/>
                    <a:pt x="2586214" y="1017121"/>
                  </a:cubicBezTo>
                  <a:cubicBezTo>
                    <a:pt x="2660259" y="1029769"/>
                    <a:pt x="2732566" y="1049817"/>
                    <a:pt x="2805057" y="1069011"/>
                  </a:cubicBezTo>
                  <a:cubicBezTo>
                    <a:pt x="2869374" y="1086062"/>
                    <a:pt x="2934320" y="1099488"/>
                    <a:pt x="3000710" y="1105812"/>
                  </a:cubicBezTo>
                  <a:cubicBezTo>
                    <a:pt x="3034847" y="1109067"/>
                    <a:pt x="3068948" y="1110325"/>
                    <a:pt x="3103049" y="1108881"/>
                  </a:cubicBezTo>
                  <a:cubicBezTo>
                    <a:pt x="3160190" y="1106479"/>
                    <a:pt x="3214153" y="1091499"/>
                    <a:pt x="3264008" y="1062984"/>
                  </a:cubicBezTo>
                  <a:cubicBezTo>
                    <a:pt x="3276732" y="1055734"/>
                    <a:pt x="3287866" y="1046303"/>
                    <a:pt x="3297887" y="1035650"/>
                  </a:cubicBezTo>
                  <a:cubicBezTo>
                    <a:pt x="3300033" y="1033543"/>
                    <a:pt x="3302400" y="1031657"/>
                    <a:pt x="3305136" y="1030362"/>
                  </a:cubicBezTo>
                  <a:cubicBezTo>
                    <a:pt x="3346856" y="1013201"/>
                    <a:pt x="3385912" y="991232"/>
                    <a:pt x="3423009" y="965638"/>
                  </a:cubicBezTo>
                  <a:cubicBezTo>
                    <a:pt x="3452487" y="945296"/>
                    <a:pt x="3479856" y="922328"/>
                    <a:pt x="3505155" y="896993"/>
                  </a:cubicBezTo>
                  <a:cubicBezTo>
                    <a:pt x="3539218" y="862855"/>
                    <a:pt x="3569066" y="825166"/>
                    <a:pt x="3596618" y="785702"/>
                  </a:cubicBezTo>
                  <a:cubicBezTo>
                    <a:pt x="3652985" y="704890"/>
                    <a:pt x="3701214" y="619046"/>
                    <a:pt x="3751700" y="534610"/>
                  </a:cubicBezTo>
                  <a:cubicBezTo>
                    <a:pt x="3791310" y="468331"/>
                    <a:pt x="3830959" y="402090"/>
                    <a:pt x="3878114" y="340731"/>
                  </a:cubicBezTo>
                  <a:cubicBezTo>
                    <a:pt x="3905300" y="305337"/>
                    <a:pt x="3933371" y="270717"/>
                    <a:pt x="3969505" y="243682"/>
                  </a:cubicBezTo>
                  <a:cubicBezTo>
                    <a:pt x="3972760" y="241240"/>
                    <a:pt x="3974499" y="238282"/>
                    <a:pt x="3975127" y="234250"/>
                  </a:cubicBezTo>
                  <a:cubicBezTo>
                    <a:pt x="3975608" y="230958"/>
                    <a:pt x="3975867" y="227148"/>
                    <a:pt x="3980158" y="225965"/>
                  </a:cubicBezTo>
                  <a:cubicBezTo>
                    <a:pt x="3980787" y="226337"/>
                    <a:pt x="3981082" y="226779"/>
                    <a:pt x="3981045" y="227334"/>
                  </a:cubicBezTo>
                  <a:cubicBezTo>
                    <a:pt x="3981008" y="227927"/>
                    <a:pt x="3980898" y="228222"/>
                    <a:pt x="3980713" y="228222"/>
                  </a:cubicBezTo>
                  <a:cubicBezTo>
                    <a:pt x="3979529" y="234806"/>
                    <a:pt x="3981194" y="237394"/>
                    <a:pt x="3987777" y="233398"/>
                  </a:cubicBezTo>
                  <a:cubicBezTo>
                    <a:pt x="4000907" y="225448"/>
                    <a:pt x="4015035" y="220122"/>
                    <a:pt x="4029977" y="216755"/>
                  </a:cubicBezTo>
                  <a:cubicBezTo>
                    <a:pt x="4039408" y="215499"/>
                    <a:pt x="4048839" y="215572"/>
                    <a:pt x="4058309" y="216719"/>
                  </a:cubicBezTo>
                  <a:cubicBezTo>
                    <a:pt x="4077207" y="222415"/>
                    <a:pt x="4094110" y="230589"/>
                    <a:pt x="4102506" y="250265"/>
                  </a:cubicBezTo>
                  <a:cubicBezTo>
                    <a:pt x="4105501" y="257292"/>
                    <a:pt x="4105982" y="264837"/>
                    <a:pt x="4107980" y="272086"/>
                  </a:cubicBezTo>
                  <a:cubicBezTo>
                    <a:pt x="4109125" y="278374"/>
                    <a:pt x="4109237" y="284662"/>
                    <a:pt x="4108054" y="290727"/>
                  </a:cubicBezTo>
                  <a:cubicBezTo>
                    <a:pt x="4107979" y="292577"/>
                    <a:pt x="4107905" y="294389"/>
                    <a:pt x="4107831" y="296239"/>
                  </a:cubicBezTo>
                  <a:cubicBezTo>
                    <a:pt x="4105834" y="299234"/>
                    <a:pt x="4108016" y="302896"/>
                    <a:pt x="4106241" y="305928"/>
                  </a:cubicBezTo>
                  <a:cubicBezTo>
                    <a:pt x="4099770" y="338032"/>
                    <a:pt x="4090966" y="369432"/>
                    <a:pt x="4079760" y="400204"/>
                  </a:cubicBezTo>
                  <a:cubicBezTo>
                    <a:pt x="4062192" y="448469"/>
                    <a:pt x="4042367" y="495811"/>
                    <a:pt x="4021803" y="542858"/>
                  </a:cubicBezTo>
                  <a:cubicBezTo>
                    <a:pt x="3986446" y="623782"/>
                    <a:pt x="3948757" y="703595"/>
                    <a:pt x="3909886" y="782855"/>
                  </a:cubicBezTo>
                  <a:cubicBezTo>
                    <a:pt x="3877413" y="849096"/>
                    <a:pt x="3845568" y="915782"/>
                    <a:pt x="3804403" y="977325"/>
                  </a:cubicBezTo>
                  <a:cubicBezTo>
                    <a:pt x="3785430" y="1005618"/>
                    <a:pt x="3763423" y="1031471"/>
                    <a:pt x="3740530" y="1056732"/>
                  </a:cubicBezTo>
                  <a:cubicBezTo>
                    <a:pt x="3721370" y="1077851"/>
                    <a:pt x="3700437" y="1097045"/>
                    <a:pt x="3679761" y="1116464"/>
                  </a:cubicBezTo>
                  <a:cubicBezTo>
                    <a:pt x="3652429" y="1142095"/>
                    <a:pt x="3623692" y="1166210"/>
                    <a:pt x="3595213" y="1190582"/>
                  </a:cubicBezTo>
                  <a:cubicBezTo>
                    <a:pt x="3557673" y="1222723"/>
                    <a:pt x="3518987" y="1253420"/>
                    <a:pt x="3480078" y="1283861"/>
                  </a:cubicBezTo>
                  <a:cubicBezTo>
                    <a:pt x="3447641" y="1309269"/>
                    <a:pt x="3413911" y="1333014"/>
                    <a:pt x="3380660" y="1357350"/>
                  </a:cubicBezTo>
                  <a:cubicBezTo>
                    <a:pt x="3343824" y="1384275"/>
                    <a:pt x="3305802" y="1409500"/>
                    <a:pt x="3266636" y="1432838"/>
                  </a:cubicBezTo>
                  <a:cubicBezTo>
                    <a:pt x="3211268" y="1465828"/>
                    <a:pt x="3154014" y="1494714"/>
                    <a:pt x="3091103" y="1510951"/>
                  </a:cubicBezTo>
                  <a:cubicBezTo>
                    <a:pt x="3080487" y="1513687"/>
                    <a:pt x="3069835" y="1516055"/>
                    <a:pt x="3059110" y="1518273"/>
                  </a:cubicBezTo>
                  <a:cubicBezTo>
                    <a:pt x="3056188" y="1520382"/>
                    <a:pt x="3052416" y="1517868"/>
                    <a:pt x="3049493" y="1520049"/>
                  </a:cubicBezTo>
                  <a:lnTo>
                    <a:pt x="3048569" y="1520013"/>
                  </a:lnTo>
                  <a:lnTo>
                    <a:pt x="3047681" y="1520161"/>
                  </a:lnTo>
                  <a:cubicBezTo>
                    <a:pt x="3044721" y="1522232"/>
                    <a:pt x="3040950" y="1519828"/>
                    <a:pt x="3037992" y="1521899"/>
                  </a:cubicBezTo>
                  <a:lnTo>
                    <a:pt x="3034366" y="1522083"/>
                  </a:lnTo>
                  <a:cubicBezTo>
                    <a:pt x="3030704" y="1524192"/>
                    <a:pt x="3026378" y="1521640"/>
                    <a:pt x="3022754" y="1523785"/>
                  </a:cubicBezTo>
                  <a:lnTo>
                    <a:pt x="3017243" y="1524006"/>
                  </a:lnTo>
                  <a:cubicBezTo>
                    <a:pt x="3010363" y="1526263"/>
                    <a:pt x="3003076" y="1523304"/>
                    <a:pt x="2996198" y="1525709"/>
                  </a:cubicBezTo>
                  <a:lnTo>
                    <a:pt x="2986803" y="1525966"/>
                  </a:lnTo>
                  <a:cubicBezTo>
                    <a:pt x="2972268" y="1527188"/>
                    <a:pt x="2957732" y="1527299"/>
                    <a:pt x="2943198" y="1525893"/>
                  </a:cubicBezTo>
                  <a:lnTo>
                    <a:pt x="2933841" y="1525709"/>
                  </a:lnTo>
                  <a:cubicBezTo>
                    <a:pt x="2925704" y="1523304"/>
                    <a:pt x="2917197" y="1526226"/>
                    <a:pt x="2909023" y="1524080"/>
                  </a:cubicBezTo>
                  <a:lnTo>
                    <a:pt x="2903401" y="1523823"/>
                  </a:lnTo>
                  <a:cubicBezTo>
                    <a:pt x="2897852" y="1521454"/>
                    <a:pt x="2891751" y="1524340"/>
                    <a:pt x="2886167" y="1522083"/>
                  </a:cubicBezTo>
                  <a:cubicBezTo>
                    <a:pt x="2884946" y="1522047"/>
                    <a:pt x="2883725" y="1521973"/>
                    <a:pt x="2882504" y="1521935"/>
                  </a:cubicBezTo>
                  <a:cubicBezTo>
                    <a:pt x="2878215" y="1519680"/>
                    <a:pt x="2873370" y="1522342"/>
                    <a:pt x="2869079" y="1520308"/>
                  </a:cubicBezTo>
                  <a:lnTo>
                    <a:pt x="2865343" y="1520087"/>
                  </a:lnTo>
                  <a:cubicBezTo>
                    <a:pt x="2861757" y="1517868"/>
                    <a:pt x="2857502" y="1520382"/>
                    <a:pt x="2853878" y="1518459"/>
                  </a:cubicBezTo>
                  <a:cubicBezTo>
                    <a:pt x="2852621" y="1518385"/>
                    <a:pt x="2851400" y="1518275"/>
                    <a:pt x="2850143" y="1518200"/>
                  </a:cubicBezTo>
                  <a:cubicBezTo>
                    <a:pt x="2847221" y="1516128"/>
                    <a:pt x="2843523" y="1518385"/>
                    <a:pt x="2840563" y="1516573"/>
                  </a:cubicBezTo>
                  <a:cubicBezTo>
                    <a:pt x="2839306" y="1516499"/>
                    <a:pt x="2838085" y="1516387"/>
                    <a:pt x="2836828" y="1516314"/>
                  </a:cubicBezTo>
                  <a:cubicBezTo>
                    <a:pt x="2833868" y="1514206"/>
                    <a:pt x="2830170" y="1516573"/>
                    <a:pt x="2827212" y="1514649"/>
                  </a:cubicBezTo>
                  <a:cubicBezTo>
                    <a:pt x="2818889" y="1514020"/>
                    <a:pt x="2810568" y="1513465"/>
                    <a:pt x="2802615" y="1510618"/>
                  </a:cubicBezTo>
                  <a:cubicBezTo>
                    <a:pt x="2799693" y="1508437"/>
                    <a:pt x="2795848" y="1511025"/>
                    <a:pt x="2792926" y="1508768"/>
                  </a:cubicBezTo>
                  <a:cubicBezTo>
                    <a:pt x="2764780" y="1504515"/>
                    <a:pt x="2737152" y="1497784"/>
                    <a:pt x="2709597" y="1490793"/>
                  </a:cubicBezTo>
                  <a:cubicBezTo>
                    <a:pt x="2610810" y="1465755"/>
                    <a:pt x="2501458" y="1431326"/>
                    <a:pt x="2417672" y="1401030"/>
                  </a:cubicBezTo>
                  <a:cubicBezTo>
                    <a:pt x="2333886" y="1370734"/>
                    <a:pt x="2338206" y="1354823"/>
                    <a:pt x="2206881" y="1309015"/>
                  </a:cubicBezTo>
                  <a:cubicBezTo>
                    <a:pt x="2075557" y="1263207"/>
                    <a:pt x="2007281" y="1184008"/>
                    <a:pt x="1629721" y="1126182"/>
                  </a:cubicBezTo>
                  <a:close/>
                </a:path>
              </a:pathLst>
            </a:custGeom>
            <a:solidFill>
              <a:srgbClr val="F9C9A9"/>
            </a:solidFill>
            <a:ln w="8182"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63FF0C7E-6E3C-43C0-BD32-56609116166C}"/>
                </a:ext>
              </a:extLst>
            </p:cNvPr>
            <p:cNvSpPr/>
            <p:nvPr/>
          </p:nvSpPr>
          <p:spPr>
            <a:xfrm rot="4500000">
              <a:off x="7850095" y="3960297"/>
              <a:ext cx="789010" cy="104582"/>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57139D4-700F-4272-B11E-14C5E95D6FF7}"/>
                </a:ext>
              </a:extLst>
            </p:cNvPr>
            <p:cNvSpPr/>
            <p:nvPr/>
          </p:nvSpPr>
          <p:spPr>
            <a:xfrm rot="4500000">
              <a:off x="8320872" y="4127609"/>
              <a:ext cx="290473" cy="245965"/>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endParaRPr lang="en-US"/>
            </a:p>
          </p:txBody>
        </p:sp>
      </p:grpSp>
      <p:grpSp>
        <p:nvGrpSpPr>
          <p:cNvPr id="92" name="Group 91">
            <a:extLst>
              <a:ext uri="{FF2B5EF4-FFF2-40B4-BE49-F238E27FC236}">
                <a16:creationId xmlns:a16="http://schemas.microsoft.com/office/drawing/2014/main" id="{A52B7156-666F-469B-BB66-CCFA01C3FF89}"/>
              </a:ext>
            </a:extLst>
          </p:cNvPr>
          <p:cNvGrpSpPr/>
          <p:nvPr/>
        </p:nvGrpSpPr>
        <p:grpSpPr>
          <a:xfrm>
            <a:off x="10428819" y="1057620"/>
            <a:ext cx="1509809" cy="4106794"/>
            <a:chOff x="10428819" y="1057620"/>
            <a:chExt cx="1509809" cy="4106794"/>
          </a:xfrm>
        </p:grpSpPr>
        <p:sp>
          <p:nvSpPr>
            <p:cNvPr id="91" name="Freeform: Shape 90">
              <a:extLst>
                <a:ext uri="{FF2B5EF4-FFF2-40B4-BE49-F238E27FC236}">
                  <a16:creationId xmlns:a16="http://schemas.microsoft.com/office/drawing/2014/main" id="{0AE1440D-374D-48A1-BAC3-B7B5F899070A}"/>
                </a:ext>
              </a:extLst>
            </p:cNvPr>
            <p:cNvSpPr/>
            <p:nvPr/>
          </p:nvSpPr>
          <p:spPr>
            <a:xfrm rot="17100000" flipH="1">
              <a:off x="9130327" y="2356112"/>
              <a:ext cx="4106794" cy="1509809"/>
            </a:xfrm>
            <a:custGeom>
              <a:avLst/>
              <a:gdLst>
                <a:gd name="connsiteX0" fmla="*/ 2521095 w 4106794"/>
                <a:gd name="connsiteY0" fmla="*/ 990214 h 1509809"/>
                <a:gd name="connsiteX1" fmla="*/ 2522388 w 4106794"/>
                <a:gd name="connsiteY1" fmla="*/ 990622 h 1509809"/>
                <a:gd name="connsiteX2" fmla="*/ 2521021 w 4106794"/>
                <a:gd name="connsiteY2" fmla="*/ 990548 h 1509809"/>
                <a:gd name="connsiteX3" fmla="*/ 2377183 w 4106794"/>
                <a:gd name="connsiteY3" fmla="*/ 549681 h 1509809"/>
                <a:gd name="connsiteX4" fmla="*/ 2378664 w 4106794"/>
                <a:gd name="connsiteY4" fmla="*/ 550162 h 1509809"/>
                <a:gd name="connsiteX5" fmla="*/ 2377147 w 4106794"/>
                <a:gd name="connsiteY5" fmla="*/ 550643 h 1509809"/>
                <a:gd name="connsiteX6" fmla="*/ 2377183 w 4106794"/>
                <a:gd name="connsiteY6" fmla="*/ 549681 h 1509809"/>
                <a:gd name="connsiteX7" fmla="*/ 258836 w 4106794"/>
                <a:gd name="connsiteY7" fmla="*/ 0 h 1509809"/>
                <a:gd name="connsiteX8" fmla="*/ 0 w 4106794"/>
                <a:gd name="connsiteY8" fmla="*/ 965992 h 1509809"/>
                <a:gd name="connsiteX9" fmla="*/ 1627624 w 4106794"/>
                <a:gd name="connsiteY9" fmla="*/ 1109076 h 1509809"/>
                <a:gd name="connsiteX10" fmla="*/ 2204784 w 4106794"/>
                <a:gd name="connsiteY10" fmla="*/ 1291909 h 1509809"/>
                <a:gd name="connsiteX11" fmla="*/ 2415575 w 4106794"/>
                <a:gd name="connsiteY11" fmla="*/ 1383924 h 1509809"/>
                <a:gd name="connsiteX12" fmla="*/ 2707500 w 4106794"/>
                <a:gd name="connsiteY12" fmla="*/ 1473687 h 1509809"/>
                <a:gd name="connsiteX13" fmla="*/ 2790829 w 4106794"/>
                <a:gd name="connsiteY13" fmla="*/ 1491662 h 1509809"/>
                <a:gd name="connsiteX14" fmla="*/ 2800518 w 4106794"/>
                <a:gd name="connsiteY14" fmla="*/ 1493512 h 1509809"/>
                <a:gd name="connsiteX15" fmla="*/ 2825115 w 4106794"/>
                <a:gd name="connsiteY15" fmla="*/ 1497543 h 1509809"/>
                <a:gd name="connsiteX16" fmla="*/ 2834730 w 4106794"/>
                <a:gd name="connsiteY16" fmla="*/ 1499208 h 1509809"/>
                <a:gd name="connsiteX17" fmla="*/ 2838466 w 4106794"/>
                <a:gd name="connsiteY17" fmla="*/ 1499466 h 1509809"/>
                <a:gd name="connsiteX18" fmla="*/ 2848046 w 4106794"/>
                <a:gd name="connsiteY18" fmla="*/ 1501093 h 1509809"/>
                <a:gd name="connsiteX19" fmla="*/ 2851781 w 4106794"/>
                <a:gd name="connsiteY19" fmla="*/ 1501353 h 1509809"/>
                <a:gd name="connsiteX20" fmla="*/ 2863246 w 4106794"/>
                <a:gd name="connsiteY20" fmla="*/ 1502981 h 1509809"/>
                <a:gd name="connsiteX21" fmla="*/ 2866982 w 4106794"/>
                <a:gd name="connsiteY21" fmla="*/ 1503202 h 1509809"/>
                <a:gd name="connsiteX22" fmla="*/ 2880407 w 4106794"/>
                <a:gd name="connsiteY22" fmla="*/ 1504829 h 1509809"/>
                <a:gd name="connsiteX23" fmla="*/ 2884070 w 4106794"/>
                <a:gd name="connsiteY23" fmla="*/ 1504977 h 1509809"/>
                <a:gd name="connsiteX24" fmla="*/ 2901305 w 4106794"/>
                <a:gd name="connsiteY24" fmla="*/ 1506716 h 1509809"/>
                <a:gd name="connsiteX25" fmla="*/ 2906926 w 4106794"/>
                <a:gd name="connsiteY25" fmla="*/ 1506974 h 1509809"/>
                <a:gd name="connsiteX26" fmla="*/ 2931744 w 4106794"/>
                <a:gd name="connsiteY26" fmla="*/ 1508603 h 1509809"/>
                <a:gd name="connsiteX27" fmla="*/ 2941101 w 4106794"/>
                <a:gd name="connsiteY27" fmla="*/ 1508787 h 1509809"/>
                <a:gd name="connsiteX28" fmla="*/ 2984706 w 4106794"/>
                <a:gd name="connsiteY28" fmla="*/ 1508860 h 1509809"/>
                <a:gd name="connsiteX29" fmla="*/ 2994101 w 4106794"/>
                <a:gd name="connsiteY29" fmla="*/ 1508603 h 1509809"/>
                <a:gd name="connsiteX30" fmla="*/ 3015146 w 4106794"/>
                <a:gd name="connsiteY30" fmla="*/ 1506901 h 1509809"/>
                <a:gd name="connsiteX31" fmla="*/ 3020656 w 4106794"/>
                <a:gd name="connsiteY31" fmla="*/ 1506678 h 1509809"/>
                <a:gd name="connsiteX32" fmla="*/ 3032269 w 4106794"/>
                <a:gd name="connsiteY32" fmla="*/ 1504977 h 1509809"/>
                <a:gd name="connsiteX33" fmla="*/ 3035895 w 4106794"/>
                <a:gd name="connsiteY33" fmla="*/ 1504793 h 1509809"/>
                <a:gd name="connsiteX34" fmla="*/ 3045584 w 4106794"/>
                <a:gd name="connsiteY34" fmla="*/ 1503055 h 1509809"/>
                <a:gd name="connsiteX35" fmla="*/ 3046472 w 4106794"/>
                <a:gd name="connsiteY35" fmla="*/ 1502906 h 1509809"/>
                <a:gd name="connsiteX36" fmla="*/ 3047396 w 4106794"/>
                <a:gd name="connsiteY36" fmla="*/ 1502943 h 1509809"/>
                <a:gd name="connsiteX37" fmla="*/ 3057013 w 4106794"/>
                <a:gd name="connsiteY37" fmla="*/ 1501167 h 1509809"/>
                <a:gd name="connsiteX38" fmla="*/ 3089006 w 4106794"/>
                <a:gd name="connsiteY38" fmla="*/ 1493845 h 1509809"/>
                <a:gd name="connsiteX39" fmla="*/ 3264539 w 4106794"/>
                <a:gd name="connsiteY39" fmla="*/ 1415732 h 1509809"/>
                <a:gd name="connsiteX40" fmla="*/ 3378563 w 4106794"/>
                <a:gd name="connsiteY40" fmla="*/ 1340244 h 1509809"/>
                <a:gd name="connsiteX41" fmla="*/ 3477981 w 4106794"/>
                <a:gd name="connsiteY41" fmla="*/ 1266756 h 1509809"/>
                <a:gd name="connsiteX42" fmla="*/ 3593116 w 4106794"/>
                <a:gd name="connsiteY42" fmla="*/ 1173476 h 1509809"/>
                <a:gd name="connsiteX43" fmla="*/ 3677665 w 4106794"/>
                <a:gd name="connsiteY43" fmla="*/ 1099359 h 1509809"/>
                <a:gd name="connsiteX44" fmla="*/ 3738433 w 4106794"/>
                <a:gd name="connsiteY44" fmla="*/ 1039626 h 1509809"/>
                <a:gd name="connsiteX45" fmla="*/ 3802306 w 4106794"/>
                <a:gd name="connsiteY45" fmla="*/ 960218 h 1509809"/>
                <a:gd name="connsiteX46" fmla="*/ 3907789 w 4106794"/>
                <a:gd name="connsiteY46" fmla="*/ 765750 h 1509809"/>
                <a:gd name="connsiteX47" fmla="*/ 4019706 w 4106794"/>
                <a:gd name="connsiteY47" fmla="*/ 525751 h 1509809"/>
                <a:gd name="connsiteX48" fmla="*/ 4077662 w 4106794"/>
                <a:gd name="connsiteY48" fmla="*/ 383099 h 1509809"/>
                <a:gd name="connsiteX49" fmla="*/ 4104144 w 4106794"/>
                <a:gd name="connsiteY49" fmla="*/ 288822 h 1509809"/>
                <a:gd name="connsiteX50" fmla="*/ 4105734 w 4106794"/>
                <a:gd name="connsiteY50" fmla="*/ 279133 h 1509809"/>
                <a:gd name="connsiteX51" fmla="*/ 4105956 w 4106794"/>
                <a:gd name="connsiteY51" fmla="*/ 273621 h 1509809"/>
                <a:gd name="connsiteX52" fmla="*/ 4105883 w 4106794"/>
                <a:gd name="connsiteY52" fmla="*/ 254980 h 1509809"/>
                <a:gd name="connsiteX53" fmla="*/ 4100409 w 4106794"/>
                <a:gd name="connsiteY53" fmla="*/ 233160 h 1509809"/>
                <a:gd name="connsiteX54" fmla="*/ 4056211 w 4106794"/>
                <a:gd name="connsiteY54" fmla="*/ 199614 h 1509809"/>
                <a:gd name="connsiteX55" fmla="*/ 4027880 w 4106794"/>
                <a:gd name="connsiteY55" fmla="*/ 199650 h 1509809"/>
                <a:gd name="connsiteX56" fmla="*/ 3985680 w 4106794"/>
                <a:gd name="connsiteY56" fmla="*/ 216293 h 1509809"/>
                <a:gd name="connsiteX57" fmla="*/ 3978616 w 4106794"/>
                <a:gd name="connsiteY57" fmla="*/ 211116 h 1509809"/>
                <a:gd name="connsiteX58" fmla="*/ 3978948 w 4106794"/>
                <a:gd name="connsiteY58" fmla="*/ 210228 h 1509809"/>
                <a:gd name="connsiteX59" fmla="*/ 3978061 w 4106794"/>
                <a:gd name="connsiteY59" fmla="*/ 208860 h 1509809"/>
                <a:gd name="connsiteX60" fmla="*/ 3973030 w 4106794"/>
                <a:gd name="connsiteY60" fmla="*/ 217145 h 1509809"/>
                <a:gd name="connsiteX61" fmla="*/ 3967409 w 4106794"/>
                <a:gd name="connsiteY61" fmla="*/ 226577 h 1509809"/>
                <a:gd name="connsiteX62" fmla="*/ 3876017 w 4106794"/>
                <a:gd name="connsiteY62" fmla="*/ 323625 h 1509809"/>
                <a:gd name="connsiteX63" fmla="*/ 3749602 w 4106794"/>
                <a:gd name="connsiteY63" fmla="*/ 517504 h 1509809"/>
                <a:gd name="connsiteX64" fmla="*/ 3594521 w 4106794"/>
                <a:gd name="connsiteY64" fmla="*/ 768597 h 1509809"/>
                <a:gd name="connsiteX65" fmla="*/ 3503058 w 4106794"/>
                <a:gd name="connsiteY65" fmla="*/ 879887 h 1509809"/>
                <a:gd name="connsiteX66" fmla="*/ 3420912 w 4106794"/>
                <a:gd name="connsiteY66" fmla="*/ 948532 h 1509809"/>
                <a:gd name="connsiteX67" fmla="*/ 3303039 w 4106794"/>
                <a:gd name="connsiteY67" fmla="*/ 1013256 h 1509809"/>
                <a:gd name="connsiteX68" fmla="*/ 3295791 w 4106794"/>
                <a:gd name="connsiteY68" fmla="*/ 1018545 h 1509809"/>
                <a:gd name="connsiteX69" fmla="*/ 3261911 w 4106794"/>
                <a:gd name="connsiteY69" fmla="*/ 1045878 h 1509809"/>
                <a:gd name="connsiteX70" fmla="*/ 3100952 w 4106794"/>
                <a:gd name="connsiteY70" fmla="*/ 1091776 h 1509809"/>
                <a:gd name="connsiteX71" fmla="*/ 2998613 w 4106794"/>
                <a:gd name="connsiteY71" fmla="*/ 1088706 h 1509809"/>
                <a:gd name="connsiteX72" fmla="*/ 2802960 w 4106794"/>
                <a:gd name="connsiteY72" fmla="*/ 1051905 h 1509809"/>
                <a:gd name="connsiteX73" fmla="*/ 2584117 w 4106794"/>
                <a:gd name="connsiteY73" fmla="*/ 1000015 h 1509809"/>
                <a:gd name="connsiteX74" fmla="*/ 2539365 w 4106794"/>
                <a:gd name="connsiteY74" fmla="*/ 992138 h 1509809"/>
                <a:gd name="connsiteX75" fmla="*/ 2543470 w 4106794"/>
                <a:gd name="connsiteY75" fmla="*/ 992212 h 1509809"/>
                <a:gd name="connsiteX76" fmla="*/ 2552828 w 4106794"/>
                <a:gd name="connsiteY76" fmla="*/ 990879 h 1509809"/>
                <a:gd name="connsiteX77" fmla="*/ 2558523 w 4106794"/>
                <a:gd name="connsiteY77" fmla="*/ 990695 h 1509809"/>
                <a:gd name="connsiteX78" fmla="*/ 2572392 w 4106794"/>
                <a:gd name="connsiteY78" fmla="*/ 992027 h 1509809"/>
                <a:gd name="connsiteX79" fmla="*/ 2631347 w 4106794"/>
                <a:gd name="connsiteY79" fmla="*/ 995873 h 1509809"/>
                <a:gd name="connsiteX80" fmla="*/ 2636969 w 4106794"/>
                <a:gd name="connsiteY80" fmla="*/ 995910 h 1509809"/>
                <a:gd name="connsiteX81" fmla="*/ 2652207 w 4106794"/>
                <a:gd name="connsiteY81" fmla="*/ 997796 h 1509809"/>
                <a:gd name="connsiteX82" fmla="*/ 2668074 w 4106794"/>
                <a:gd name="connsiteY82" fmla="*/ 999979 h 1509809"/>
                <a:gd name="connsiteX83" fmla="*/ 2794527 w 4106794"/>
                <a:gd name="connsiteY83" fmla="*/ 1021097 h 1509809"/>
                <a:gd name="connsiteX84" fmla="*/ 2976459 w 4106794"/>
                <a:gd name="connsiteY84" fmla="*/ 1053386 h 1509809"/>
                <a:gd name="connsiteX85" fmla="*/ 3087414 w 4106794"/>
                <a:gd name="connsiteY85" fmla="*/ 1062263 h 1509809"/>
                <a:gd name="connsiteX86" fmla="*/ 3162717 w 4106794"/>
                <a:gd name="connsiteY86" fmla="*/ 1056789 h 1509809"/>
                <a:gd name="connsiteX87" fmla="*/ 3256513 w 4106794"/>
                <a:gd name="connsiteY87" fmla="*/ 1032230 h 1509809"/>
                <a:gd name="connsiteX88" fmla="*/ 3283586 w 4106794"/>
                <a:gd name="connsiteY88" fmla="*/ 1019618 h 1509809"/>
                <a:gd name="connsiteX89" fmla="*/ 3309586 w 4106794"/>
                <a:gd name="connsiteY89" fmla="*/ 1003234 h 1509809"/>
                <a:gd name="connsiteX90" fmla="*/ 3319351 w 4106794"/>
                <a:gd name="connsiteY90" fmla="*/ 992950 h 1509809"/>
                <a:gd name="connsiteX91" fmla="*/ 3372350 w 4106794"/>
                <a:gd name="connsiteY91" fmla="*/ 878074 h 1509809"/>
                <a:gd name="connsiteX92" fmla="*/ 3372203 w 4106794"/>
                <a:gd name="connsiteY92" fmla="*/ 864834 h 1509809"/>
                <a:gd name="connsiteX93" fmla="*/ 3333330 w 4106794"/>
                <a:gd name="connsiteY93" fmla="*/ 791048 h 1509809"/>
                <a:gd name="connsiteX94" fmla="*/ 3268421 w 4106794"/>
                <a:gd name="connsiteY94" fmla="*/ 764863 h 1509809"/>
                <a:gd name="connsiteX95" fmla="*/ 3049172 w 4106794"/>
                <a:gd name="connsiteY95" fmla="*/ 731131 h 1509809"/>
                <a:gd name="connsiteX96" fmla="*/ 2918134 w 4106794"/>
                <a:gd name="connsiteY96" fmla="*/ 716559 h 1509809"/>
                <a:gd name="connsiteX97" fmla="*/ 2703988 w 4106794"/>
                <a:gd name="connsiteY97" fmla="*/ 665629 h 1509809"/>
                <a:gd name="connsiteX98" fmla="*/ 2579569 w 4106794"/>
                <a:gd name="connsiteY98" fmla="*/ 622948 h 1509809"/>
                <a:gd name="connsiteX99" fmla="*/ 2508297 w 4106794"/>
                <a:gd name="connsiteY99" fmla="*/ 594876 h 1509809"/>
                <a:gd name="connsiteX100" fmla="*/ 2443758 w 4106794"/>
                <a:gd name="connsiteY100" fmla="*/ 568211 h 1509809"/>
                <a:gd name="connsiteX101" fmla="*/ 2177370 w 4106794"/>
                <a:gd name="connsiteY101" fmla="*/ 447493 h 1509809"/>
                <a:gd name="connsiteX102" fmla="*/ 1675483 w 4106794"/>
                <a:gd name="connsiteY102" fmla="*/ 465249 h 1509809"/>
                <a:gd name="connsiteX103" fmla="*/ 268348 w 4106794"/>
                <a:gd name="connsiteY103" fmla="*/ 3941 h 15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106794" h="1509809">
                  <a:moveTo>
                    <a:pt x="2521095" y="990214"/>
                  </a:moveTo>
                  <a:cubicBezTo>
                    <a:pt x="2521538" y="990362"/>
                    <a:pt x="2521945" y="990473"/>
                    <a:pt x="2522388" y="990622"/>
                  </a:cubicBezTo>
                  <a:cubicBezTo>
                    <a:pt x="2521945" y="990584"/>
                    <a:pt x="2521464" y="990547"/>
                    <a:pt x="2521021" y="990548"/>
                  </a:cubicBezTo>
                  <a:close/>
                  <a:moveTo>
                    <a:pt x="2377183" y="549681"/>
                  </a:moveTo>
                  <a:cubicBezTo>
                    <a:pt x="2377664" y="549865"/>
                    <a:pt x="2378145" y="549976"/>
                    <a:pt x="2378664" y="550162"/>
                  </a:cubicBezTo>
                  <a:cubicBezTo>
                    <a:pt x="2378071" y="550272"/>
                    <a:pt x="2377628" y="550458"/>
                    <a:pt x="2377147" y="550643"/>
                  </a:cubicBezTo>
                  <a:cubicBezTo>
                    <a:pt x="2377183" y="550273"/>
                    <a:pt x="2377183" y="549977"/>
                    <a:pt x="2377183" y="549681"/>
                  </a:cubicBezTo>
                  <a:close/>
                  <a:moveTo>
                    <a:pt x="258836" y="0"/>
                  </a:moveTo>
                  <a:lnTo>
                    <a:pt x="0" y="965992"/>
                  </a:lnTo>
                  <a:lnTo>
                    <a:pt x="1627624" y="1109076"/>
                  </a:lnTo>
                  <a:cubicBezTo>
                    <a:pt x="2005184" y="1166902"/>
                    <a:pt x="2073460" y="1246101"/>
                    <a:pt x="2204784" y="1291909"/>
                  </a:cubicBezTo>
                  <a:cubicBezTo>
                    <a:pt x="2336109" y="1337717"/>
                    <a:pt x="2331788" y="1353628"/>
                    <a:pt x="2415575" y="1383924"/>
                  </a:cubicBezTo>
                  <a:cubicBezTo>
                    <a:pt x="2499361" y="1414221"/>
                    <a:pt x="2608713" y="1448648"/>
                    <a:pt x="2707500" y="1473687"/>
                  </a:cubicBezTo>
                  <a:cubicBezTo>
                    <a:pt x="2735055" y="1480678"/>
                    <a:pt x="2762683" y="1487409"/>
                    <a:pt x="2790829" y="1491662"/>
                  </a:cubicBezTo>
                  <a:cubicBezTo>
                    <a:pt x="2793750" y="1493919"/>
                    <a:pt x="2797596" y="1491330"/>
                    <a:pt x="2800518" y="1493512"/>
                  </a:cubicBezTo>
                  <a:cubicBezTo>
                    <a:pt x="2808470" y="1496360"/>
                    <a:pt x="2816792" y="1496915"/>
                    <a:pt x="2825115" y="1497543"/>
                  </a:cubicBezTo>
                  <a:cubicBezTo>
                    <a:pt x="2828073" y="1499467"/>
                    <a:pt x="2831771" y="1497100"/>
                    <a:pt x="2834730" y="1499208"/>
                  </a:cubicBezTo>
                  <a:cubicBezTo>
                    <a:pt x="2835988" y="1499282"/>
                    <a:pt x="2837209" y="1499393"/>
                    <a:pt x="2838466" y="1499466"/>
                  </a:cubicBezTo>
                  <a:cubicBezTo>
                    <a:pt x="2841426" y="1501279"/>
                    <a:pt x="2845124" y="1499022"/>
                    <a:pt x="2848046" y="1501093"/>
                  </a:cubicBezTo>
                  <a:cubicBezTo>
                    <a:pt x="2849303" y="1501169"/>
                    <a:pt x="2850524" y="1501279"/>
                    <a:pt x="2851781" y="1501353"/>
                  </a:cubicBezTo>
                  <a:cubicBezTo>
                    <a:pt x="2855405" y="1503276"/>
                    <a:pt x="2859660" y="1500762"/>
                    <a:pt x="2863246" y="1502981"/>
                  </a:cubicBezTo>
                  <a:lnTo>
                    <a:pt x="2866982" y="1503202"/>
                  </a:lnTo>
                  <a:cubicBezTo>
                    <a:pt x="2871272" y="1505236"/>
                    <a:pt x="2876118" y="1502574"/>
                    <a:pt x="2880407" y="1504829"/>
                  </a:cubicBezTo>
                  <a:cubicBezTo>
                    <a:pt x="2881628" y="1504866"/>
                    <a:pt x="2882849" y="1504941"/>
                    <a:pt x="2884070" y="1504977"/>
                  </a:cubicBezTo>
                  <a:cubicBezTo>
                    <a:pt x="2889654" y="1507233"/>
                    <a:pt x="2895755" y="1504348"/>
                    <a:pt x="2901305" y="1506716"/>
                  </a:cubicBezTo>
                  <a:lnTo>
                    <a:pt x="2906926" y="1506974"/>
                  </a:lnTo>
                  <a:cubicBezTo>
                    <a:pt x="2915100" y="1509120"/>
                    <a:pt x="2923607" y="1506198"/>
                    <a:pt x="2931744" y="1508603"/>
                  </a:cubicBezTo>
                  <a:lnTo>
                    <a:pt x="2941101" y="1508787"/>
                  </a:lnTo>
                  <a:cubicBezTo>
                    <a:pt x="2955636" y="1510193"/>
                    <a:pt x="2970171" y="1510082"/>
                    <a:pt x="2984706" y="1508860"/>
                  </a:cubicBezTo>
                  <a:lnTo>
                    <a:pt x="2994101" y="1508603"/>
                  </a:lnTo>
                  <a:cubicBezTo>
                    <a:pt x="3000980" y="1506198"/>
                    <a:pt x="3008266" y="1509157"/>
                    <a:pt x="3015146" y="1506901"/>
                  </a:cubicBezTo>
                  <a:lnTo>
                    <a:pt x="3020656" y="1506678"/>
                  </a:lnTo>
                  <a:cubicBezTo>
                    <a:pt x="3024281" y="1504533"/>
                    <a:pt x="3028607" y="1507086"/>
                    <a:pt x="3032269" y="1504977"/>
                  </a:cubicBezTo>
                  <a:lnTo>
                    <a:pt x="3035895" y="1504793"/>
                  </a:lnTo>
                  <a:cubicBezTo>
                    <a:pt x="3038853" y="1502721"/>
                    <a:pt x="3042624" y="1505126"/>
                    <a:pt x="3045584" y="1503055"/>
                  </a:cubicBezTo>
                  <a:lnTo>
                    <a:pt x="3046472" y="1502906"/>
                  </a:lnTo>
                  <a:lnTo>
                    <a:pt x="3047396" y="1502943"/>
                  </a:lnTo>
                  <a:cubicBezTo>
                    <a:pt x="3050319" y="1500762"/>
                    <a:pt x="3054091" y="1503276"/>
                    <a:pt x="3057013" y="1501167"/>
                  </a:cubicBezTo>
                  <a:cubicBezTo>
                    <a:pt x="3067738" y="1498950"/>
                    <a:pt x="3078390" y="1496581"/>
                    <a:pt x="3089006" y="1493845"/>
                  </a:cubicBezTo>
                  <a:cubicBezTo>
                    <a:pt x="3151917" y="1477609"/>
                    <a:pt x="3209171" y="1448723"/>
                    <a:pt x="3264539" y="1415732"/>
                  </a:cubicBezTo>
                  <a:cubicBezTo>
                    <a:pt x="3303705" y="1392394"/>
                    <a:pt x="3341727" y="1367169"/>
                    <a:pt x="3378563" y="1340244"/>
                  </a:cubicBezTo>
                  <a:cubicBezTo>
                    <a:pt x="3411814" y="1315908"/>
                    <a:pt x="3445544" y="1292164"/>
                    <a:pt x="3477981" y="1266756"/>
                  </a:cubicBezTo>
                  <a:cubicBezTo>
                    <a:pt x="3516890" y="1236315"/>
                    <a:pt x="3555577" y="1205618"/>
                    <a:pt x="3593116" y="1173476"/>
                  </a:cubicBezTo>
                  <a:cubicBezTo>
                    <a:pt x="3621596" y="1149104"/>
                    <a:pt x="3650332" y="1124989"/>
                    <a:pt x="3677665" y="1099359"/>
                  </a:cubicBezTo>
                  <a:cubicBezTo>
                    <a:pt x="3698340" y="1079940"/>
                    <a:pt x="3719273" y="1060746"/>
                    <a:pt x="3738433" y="1039626"/>
                  </a:cubicBezTo>
                  <a:cubicBezTo>
                    <a:pt x="3761327" y="1014366"/>
                    <a:pt x="3783332" y="988512"/>
                    <a:pt x="3802306" y="960218"/>
                  </a:cubicBezTo>
                  <a:cubicBezTo>
                    <a:pt x="3843471" y="898675"/>
                    <a:pt x="3875316" y="831990"/>
                    <a:pt x="3907789" y="765750"/>
                  </a:cubicBezTo>
                  <a:cubicBezTo>
                    <a:pt x="3946660" y="686490"/>
                    <a:pt x="3984349" y="606676"/>
                    <a:pt x="4019706" y="525751"/>
                  </a:cubicBezTo>
                  <a:cubicBezTo>
                    <a:pt x="4040270" y="478706"/>
                    <a:pt x="4060095" y="431363"/>
                    <a:pt x="4077662" y="383099"/>
                  </a:cubicBezTo>
                  <a:cubicBezTo>
                    <a:pt x="4088869" y="352327"/>
                    <a:pt x="4097672" y="320925"/>
                    <a:pt x="4104144" y="288822"/>
                  </a:cubicBezTo>
                  <a:cubicBezTo>
                    <a:pt x="4105919" y="285790"/>
                    <a:pt x="4103737" y="282129"/>
                    <a:pt x="4105734" y="279133"/>
                  </a:cubicBezTo>
                  <a:cubicBezTo>
                    <a:pt x="4105809" y="277283"/>
                    <a:pt x="4105883" y="275471"/>
                    <a:pt x="4105956" y="273621"/>
                  </a:cubicBezTo>
                  <a:cubicBezTo>
                    <a:pt x="4107140" y="267556"/>
                    <a:pt x="4107028" y="261269"/>
                    <a:pt x="4105883" y="254980"/>
                  </a:cubicBezTo>
                  <a:cubicBezTo>
                    <a:pt x="4103885" y="247732"/>
                    <a:pt x="4103404" y="240186"/>
                    <a:pt x="4100409" y="233160"/>
                  </a:cubicBezTo>
                  <a:cubicBezTo>
                    <a:pt x="4092013" y="213483"/>
                    <a:pt x="4075110" y="205309"/>
                    <a:pt x="4056211" y="199614"/>
                  </a:cubicBezTo>
                  <a:cubicBezTo>
                    <a:pt x="4046743" y="198467"/>
                    <a:pt x="4037311" y="198392"/>
                    <a:pt x="4027880" y="199650"/>
                  </a:cubicBezTo>
                  <a:cubicBezTo>
                    <a:pt x="4012938" y="203016"/>
                    <a:pt x="3998809" y="208342"/>
                    <a:pt x="3985680" y="216293"/>
                  </a:cubicBezTo>
                  <a:cubicBezTo>
                    <a:pt x="3979096" y="220288"/>
                    <a:pt x="3977433" y="217699"/>
                    <a:pt x="3978616" y="211116"/>
                  </a:cubicBezTo>
                  <a:cubicBezTo>
                    <a:pt x="3978801" y="211116"/>
                    <a:pt x="3978911" y="210821"/>
                    <a:pt x="3978948" y="210228"/>
                  </a:cubicBezTo>
                  <a:cubicBezTo>
                    <a:pt x="3978985" y="209674"/>
                    <a:pt x="3978690" y="209230"/>
                    <a:pt x="3978061" y="208860"/>
                  </a:cubicBezTo>
                  <a:cubicBezTo>
                    <a:pt x="3973771" y="210043"/>
                    <a:pt x="3973511" y="213852"/>
                    <a:pt x="3973030" y="217145"/>
                  </a:cubicBezTo>
                  <a:cubicBezTo>
                    <a:pt x="3972402" y="221176"/>
                    <a:pt x="3970664" y="224134"/>
                    <a:pt x="3967409" y="226577"/>
                  </a:cubicBezTo>
                  <a:cubicBezTo>
                    <a:pt x="3931274" y="253611"/>
                    <a:pt x="3903203" y="288231"/>
                    <a:pt x="3876017" y="323625"/>
                  </a:cubicBezTo>
                  <a:cubicBezTo>
                    <a:pt x="3828863" y="384985"/>
                    <a:pt x="3789213" y="451225"/>
                    <a:pt x="3749602" y="517504"/>
                  </a:cubicBezTo>
                  <a:cubicBezTo>
                    <a:pt x="3699117" y="601941"/>
                    <a:pt x="3650888" y="687784"/>
                    <a:pt x="3594521" y="768597"/>
                  </a:cubicBezTo>
                  <a:cubicBezTo>
                    <a:pt x="3566969" y="808061"/>
                    <a:pt x="3537121" y="845750"/>
                    <a:pt x="3503058" y="879887"/>
                  </a:cubicBezTo>
                  <a:cubicBezTo>
                    <a:pt x="3477759" y="905221"/>
                    <a:pt x="3450390" y="928190"/>
                    <a:pt x="3420912" y="948532"/>
                  </a:cubicBezTo>
                  <a:cubicBezTo>
                    <a:pt x="3383816" y="974126"/>
                    <a:pt x="3344759" y="996096"/>
                    <a:pt x="3303039" y="1013256"/>
                  </a:cubicBezTo>
                  <a:cubicBezTo>
                    <a:pt x="3300303" y="1014551"/>
                    <a:pt x="3297936" y="1016437"/>
                    <a:pt x="3295791" y="1018545"/>
                  </a:cubicBezTo>
                  <a:cubicBezTo>
                    <a:pt x="3285768" y="1029197"/>
                    <a:pt x="3274635" y="1038628"/>
                    <a:pt x="3261911" y="1045878"/>
                  </a:cubicBezTo>
                  <a:cubicBezTo>
                    <a:pt x="3212056" y="1074394"/>
                    <a:pt x="3158093" y="1089372"/>
                    <a:pt x="3100952" y="1091776"/>
                  </a:cubicBezTo>
                  <a:cubicBezTo>
                    <a:pt x="3066851" y="1093218"/>
                    <a:pt x="3032750" y="1091961"/>
                    <a:pt x="2998613" y="1088706"/>
                  </a:cubicBezTo>
                  <a:cubicBezTo>
                    <a:pt x="2932223" y="1082382"/>
                    <a:pt x="2867277" y="1068956"/>
                    <a:pt x="2802960" y="1051905"/>
                  </a:cubicBezTo>
                  <a:cubicBezTo>
                    <a:pt x="2730469" y="1032711"/>
                    <a:pt x="2658162" y="1012663"/>
                    <a:pt x="2584117" y="1000015"/>
                  </a:cubicBezTo>
                  <a:cubicBezTo>
                    <a:pt x="2568954" y="997427"/>
                    <a:pt x="2553901" y="994136"/>
                    <a:pt x="2539365" y="992138"/>
                  </a:cubicBezTo>
                  <a:cubicBezTo>
                    <a:pt x="2540734" y="992138"/>
                    <a:pt x="2542101" y="992138"/>
                    <a:pt x="2543470" y="992212"/>
                  </a:cubicBezTo>
                  <a:cubicBezTo>
                    <a:pt x="2546539" y="991398"/>
                    <a:pt x="2549647" y="990991"/>
                    <a:pt x="2552828" y="990879"/>
                  </a:cubicBezTo>
                  <a:cubicBezTo>
                    <a:pt x="2555009" y="990805"/>
                    <a:pt x="2556895" y="990769"/>
                    <a:pt x="2558523" y="990695"/>
                  </a:cubicBezTo>
                  <a:cubicBezTo>
                    <a:pt x="2563035" y="992101"/>
                    <a:pt x="2567992" y="989771"/>
                    <a:pt x="2572392" y="992027"/>
                  </a:cubicBezTo>
                  <a:cubicBezTo>
                    <a:pt x="2592179" y="991398"/>
                    <a:pt x="2611598" y="996205"/>
                    <a:pt x="2631347" y="995873"/>
                  </a:cubicBezTo>
                  <a:cubicBezTo>
                    <a:pt x="2633235" y="994762"/>
                    <a:pt x="2635121" y="994134"/>
                    <a:pt x="2636969" y="995910"/>
                  </a:cubicBezTo>
                  <a:cubicBezTo>
                    <a:pt x="2641667" y="999571"/>
                    <a:pt x="2647141" y="997019"/>
                    <a:pt x="2652207" y="997796"/>
                  </a:cubicBezTo>
                  <a:cubicBezTo>
                    <a:pt x="2657386" y="999498"/>
                    <a:pt x="2662822" y="999127"/>
                    <a:pt x="2668074" y="999979"/>
                  </a:cubicBezTo>
                  <a:cubicBezTo>
                    <a:pt x="2710274" y="1006784"/>
                    <a:pt x="2752549" y="1013072"/>
                    <a:pt x="2794527" y="1021097"/>
                  </a:cubicBezTo>
                  <a:cubicBezTo>
                    <a:pt x="2855034" y="1032673"/>
                    <a:pt x="2915284" y="1045359"/>
                    <a:pt x="2976459" y="1053386"/>
                  </a:cubicBezTo>
                  <a:cubicBezTo>
                    <a:pt x="3013371" y="1058193"/>
                    <a:pt x="3050319" y="1061226"/>
                    <a:pt x="3087414" y="1062263"/>
                  </a:cubicBezTo>
                  <a:cubicBezTo>
                    <a:pt x="3112639" y="1062965"/>
                    <a:pt x="3137715" y="1060154"/>
                    <a:pt x="3162717" y="1056789"/>
                  </a:cubicBezTo>
                  <a:cubicBezTo>
                    <a:pt x="3195006" y="1052424"/>
                    <a:pt x="3226555" y="1045397"/>
                    <a:pt x="3256513" y="1032230"/>
                  </a:cubicBezTo>
                  <a:cubicBezTo>
                    <a:pt x="3265906" y="1028790"/>
                    <a:pt x="3275190" y="1025204"/>
                    <a:pt x="3283586" y="1019618"/>
                  </a:cubicBezTo>
                  <a:cubicBezTo>
                    <a:pt x="3292129" y="1013959"/>
                    <a:pt x="3300895" y="1008670"/>
                    <a:pt x="3309586" y="1003234"/>
                  </a:cubicBezTo>
                  <a:cubicBezTo>
                    <a:pt x="3312841" y="999794"/>
                    <a:pt x="3315911" y="996205"/>
                    <a:pt x="3319351" y="992950"/>
                  </a:cubicBezTo>
                  <a:cubicBezTo>
                    <a:pt x="3352378" y="961735"/>
                    <a:pt x="3367801" y="922419"/>
                    <a:pt x="3372350" y="878074"/>
                  </a:cubicBezTo>
                  <a:cubicBezTo>
                    <a:pt x="3372315" y="873672"/>
                    <a:pt x="3372572" y="869235"/>
                    <a:pt x="3372203" y="864834"/>
                  </a:cubicBezTo>
                  <a:cubicBezTo>
                    <a:pt x="3369984" y="839721"/>
                    <a:pt x="3367986" y="814644"/>
                    <a:pt x="3333330" y="791048"/>
                  </a:cubicBezTo>
                  <a:cubicBezTo>
                    <a:pt x="3313692" y="777659"/>
                    <a:pt x="3291057" y="770928"/>
                    <a:pt x="3268421" y="764863"/>
                  </a:cubicBezTo>
                  <a:cubicBezTo>
                    <a:pt x="3196597" y="745629"/>
                    <a:pt x="3122920" y="737863"/>
                    <a:pt x="3049172" y="731131"/>
                  </a:cubicBezTo>
                  <a:cubicBezTo>
                    <a:pt x="3005382" y="727136"/>
                    <a:pt x="2961590" y="723364"/>
                    <a:pt x="2918134" y="716559"/>
                  </a:cubicBezTo>
                  <a:cubicBezTo>
                    <a:pt x="2845419" y="705204"/>
                    <a:pt x="2774443" y="686565"/>
                    <a:pt x="2703988" y="665629"/>
                  </a:cubicBezTo>
                  <a:cubicBezTo>
                    <a:pt x="2689821" y="661414"/>
                    <a:pt x="2582564" y="624096"/>
                    <a:pt x="2579569" y="622948"/>
                  </a:cubicBezTo>
                  <a:cubicBezTo>
                    <a:pt x="2560225" y="615553"/>
                    <a:pt x="2510552" y="595876"/>
                    <a:pt x="2508297" y="594876"/>
                  </a:cubicBezTo>
                  <a:cubicBezTo>
                    <a:pt x="2486785" y="585987"/>
                    <a:pt x="2498913" y="592775"/>
                    <a:pt x="2443758" y="568211"/>
                  </a:cubicBezTo>
                  <a:cubicBezTo>
                    <a:pt x="2388604" y="543646"/>
                    <a:pt x="2305417" y="464654"/>
                    <a:pt x="2177370" y="447493"/>
                  </a:cubicBezTo>
                  <a:cubicBezTo>
                    <a:pt x="2049324" y="430333"/>
                    <a:pt x="1852251" y="454811"/>
                    <a:pt x="1675483" y="465249"/>
                  </a:cubicBezTo>
                  <a:cubicBezTo>
                    <a:pt x="1547745" y="460088"/>
                    <a:pt x="975820" y="287357"/>
                    <a:pt x="268348" y="3941"/>
                  </a:cubicBezTo>
                  <a:close/>
                </a:path>
              </a:pathLst>
            </a:custGeom>
            <a:solidFill>
              <a:srgbClr val="F9C9A9"/>
            </a:solidFill>
            <a:ln w="8182"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45DA6116-21FB-4882-88FA-750ED2D1CADB}"/>
                </a:ext>
              </a:extLst>
            </p:cNvPr>
            <p:cNvSpPr/>
            <p:nvPr/>
          </p:nvSpPr>
          <p:spPr>
            <a:xfrm rot="17100000" flipH="1">
              <a:off x="10845376" y="3960297"/>
              <a:ext cx="789010" cy="104582"/>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8A1D9FB-F1F4-449F-8F36-10E97AD34B02}"/>
                </a:ext>
              </a:extLst>
            </p:cNvPr>
            <p:cNvSpPr/>
            <p:nvPr/>
          </p:nvSpPr>
          <p:spPr>
            <a:xfrm rot="17100000" flipH="1">
              <a:off x="10873136" y="4127609"/>
              <a:ext cx="290473" cy="245965"/>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endParaRPr lang="en-US"/>
            </a:p>
          </p:txBody>
        </p:sp>
      </p:grpSp>
      <p:sp>
        <p:nvSpPr>
          <p:cNvPr id="23" name="Block Arc 37">
            <a:extLst>
              <a:ext uri="{FF2B5EF4-FFF2-40B4-BE49-F238E27FC236}">
                <a16:creationId xmlns:a16="http://schemas.microsoft.com/office/drawing/2014/main" id="{68DEC944-E1BB-4E4F-AC78-2CEC1FA46017}"/>
              </a:ext>
            </a:extLst>
          </p:cNvPr>
          <p:cNvSpPr/>
          <p:nvPr/>
        </p:nvSpPr>
        <p:spPr>
          <a:xfrm rot="21228883" flipH="1">
            <a:off x="9678541" y="1941471"/>
            <a:ext cx="756607" cy="399795"/>
          </a:xfrm>
          <a:custGeom>
            <a:avLst/>
            <a:gdLst>
              <a:gd name="connsiteX0" fmla="*/ 1776926 w 4779331"/>
              <a:gd name="connsiteY0" fmla="*/ 79892 h 4779331"/>
              <a:gd name="connsiteX1" fmla="*/ 3915605 w 4779331"/>
              <a:gd name="connsiteY1" fmla="*/ 550640 h 4779331"/>
              <a:gd name="connsiteX2" fmla="*/ 3865401 w 4779331"/>
              <a:gd name="connsiteY2" fmla="*/ 611145 h 4779331"/>
              <a:gd name="connsiteX3" fmla="*/ 1797085 w 4779331"/>
              <a:gd name="connsiteY3" fmla="*/ 155884 h 4779331"/>
              <a:gd name="connsiteX4" fmla="*/ 1776926 w 4779331"/>
              <a:gd name="connsiteY4" fmla="*/ 79892 h 4779331"/>
              <a:gd name="connsiteX0" fmla="*/ 0 w 2138679"/>
              <a:gd name="connsiteY0" fmla="*/ 79920 h 611173"/>
              <a:gd name="connsiteX1" fmla="*/ 2138679 w 2138679"/>
              <a:gd name="connsiteY1" fmla="*/ 550668 h 611173"/>
              <a:gd name="connsiteX2" fmla="*/ 2062837 w 2138679"/>
              <a:gd name="connsiteY2" fmla="*/ 611173 h 611173"/>
              <a:gd name="connsiteX3" fmla="*/ 20159 w 2138679"/>
              <a:gd name="connsiteY3" fmla="*/ 155912 h 611173"/>
              <a:gd name="connsiteX4" fmla="*/ 0 w 2138679"/>
              <a:gd name="connsiteY4" fmla="*/ 79920 h 611173"/>
              <a:gd name="connsiteX0" fmla="*/ 0 w 2287402"/>
              <a:gd name="connsiteY0" fmla="*/ 79920 h 639087"/>
              <a:gd name="connsiteX1" fmla="*/ 2138679 w 2287402"/>
              <a:gd name="connsiteY1" fmla="*/ 550668 h 639087"/>
              <a:gd name="connsiteX2" fmla="*/ 2100144 w 2287402"/>
              <a:gd name="connsiteY2" fmla="*/ 585238 h 639087"/>
              <a:gd name="connsiteX3" fmla="*/ 2062837 w 2287402"/>
              <a:gd name="connsiteY3" fmla="*/ 611173 h 639087"/>
              <a:gd name="connsiteX4" fmla="*/ 20159 w 2287402"/>
              <a:gd name="connsiteY4" fmla="*/ 155912 h 639087"/>
              <a:gd name="connsiteX5" fmla="*/ 0 w 2287402"/>
              <a:gd name="connsiteY5" fmla="*/ 79920 h 639087"/>
              <a:gd name="connsiteX0" fmla="*/ 0 w 2467780"/>
              <a:gd name="connsiteY0" fmla="*/ 79920 h 893007"/>
              <a:gd name="connsiteX1" fmla="*/ 2138679 w 2467780"/>
              <a:gd name="connsiteY1" fmla="*/ 550668 h 893007"/>
              <a:gd name="connsiteX2" fmla="*/ 2463024 w 2467780"/>
              <a:gd name="connsiteY2" fmla="*/ 892672 h 893007"/>
              <a:gd name="connsiteX3" fmla="*/ 2062837 w 2467780"/>
              <a:gd name="connsiteY3" fmla="*/ 611173 h 893007"/>
              <a:gd name="connsiteX4" fmla="*/ 20159 w 2467780"/>
              <a:gd name="connsiteY4" fmla="*/ 155912 h 893007"/>
              <a:gd name="connsiteX5" fmla="*/ 0 w 2467780"/>
              <a:gd name="connsiteY5" fmla="*/ 79920 h 893007"/>
              <a:gd name="connsiteX0" fmla="*/ 0 w 2480028"/>
              <a:gd name="connsiteY0" fmla="*/ 79920 h 902123"/>
              <a:gd name="connsiteX1" fmla="*/ 2138679 w 2480028"/>
              <a:gd name="connsiteY1" fmla="*/ 550668 h 902123"/>
              <a:gd name="connsiteX2" fmla="*/ 2463024 w 2480028"/>
              <a:gd name="connsiteY2" fmla="*/ 892672 h 902123"/>
              <a:gd name="connsiteX3" fmla="*/ 2395434 w 2480028"/>
              <a:gd name="connsiteY3" fmla="*/ 789605 h 902123"/>
              <a:gd name="connsiteX4" fmla="*/ 2062837 w 2480028"/>
              <a:gd name="connsiteY4" fmla="*/ 611173 h 902123"/>
              <a:gd name="connsiteX5" fmla="*/ 20159 w 2480028"/>
              <a:gd name="connsiteY5" fmla="*/ 155912 h 902123"/>
              <a:gd name="connsiteX6" fmla="*/ 0 w 2480028"/>
              <a:gd name="connsiteY6" fmla="*/ 79920 h 902123"/>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83748"/>
              <a:gd name="connsiteY0" fmla="*/ 79920 h 969464"/>
              <a:gd name="connsiteX1" fmla="*/ 2138679 w 2483748"/>
              <a:gd name="connsiteY1" fmla="*/ 550668 h 969464"/>
              <a:gd name="connsiteX2" fmla="*/ 2463024 w 2483748"/>
              <a:gd name="connsiteY2" fmla="*/ 892672 h 969464"/>
              <a:gd name="connsiteX3" fmla="*/ 2412431 w 2483748"/>
              <a:gd name="connsiteY3" fmla="*/ 953561 h 969464"/>
              <a:gd name="connsiteX4" fmla="*/ 2062837 w 2483748"/>
              <a:gd name="connsiteY4" fmla="*/ 611173 h 969464"/>
              <a:gd name="connsiteX5" fmla="*/ 20159 w 2483748"/>
              <a:gd name="connsiteY5" fmla="*/ 155912 h 969464"/>
              <a:gd name="connsiteX6" fmla="*/ 0 w 2483748"/>
              <a:gd name="connsiteY6" fmla="*/ 79920 h 969464"/>
              <a:gd name="connsiteX0" fmla="*/ 0 w 2438325"/>
              <a:gd name="connsiteY0" fmla="*/ 79920 h 962729"/>
              <a:gd name="connsiteX1" fmla="*/ 2138679 w 2438325"/>
              <a:gd name="connsiteY1" fmla="*/ 550668 h 962729"/>
              <a:gd name="connsiteX2" fmla="*/ 2358079 w 2438325"/>
              <a:gd name="connsiteY2" fmla="*/ 814224 h 962729"/>
              <a:gd name="connsiteX3" fmla="*/ 2412431 w 2438325"/>
              <a:gd name="connsiteY3" fmla="*/ 953561 h 962729"/>
              <a:gd name="connsiteX4" fmla="*/ 2062837 w 2438325"/>
              <a:gd name="connsiteY4" fmla="*/ 611173 h 962729"/>
              <a:gd name="connsiteX5" fmla="*/ 20159 w 2438325"/>
              <a:gd name="connsiteY5" fmla="*/ 155912 h 962729"/>
              <a:gd name="connsiteX6" fmla="*/ 0 w 2438325"/>
              <a:gd name="connsiteY6" fmla="*/ 79920 h 962729"/>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62564"/>
              <a:gd name="connsiteY0" fmla="*/ 79920 h 967083"/>
              <a:gd name="connsiteX1" fmla="*/ 2138679 w 2462564"/>
              <a:gd name="connsiteY1" fmla="*/ 550668 h 967083"/>
              <a:gd name="connsiteX2" fmla="*/ 2430335 w 2462564"/>
              <a:gd name="connsiteY2" fmla="*/ 873569 h 967083"/>
              <a:gd name="connsiteX3" fmla="*/ 2412431 w 2462564"/>
              <a:gd name="connsiteY3" fmla="*/ 953561 h 967083"/>
              <a:gd name="connsiteX4" fmla="*/ 2062837 w 2462564"/>
              <a:gd name="connsiteY4" fmla="*/ 611173 h 967083"/>
              <a:gd name="connsiteX5" fmla="*/ 20159 w 2462564"/>
              <a:gd name="connsiteY5" fmla="*/ 155912 h 967083"/>
              <a:gd name="connsiteX6" fmla="*/ 0 w 2462564"/>
              <a:gd name="connsiteY6" fmla="*/ 79920 h 967083"/>
              <a:gd name="connsiteX0" fmla="*/ 0 w 2477565"/>
              <a:gd name="connsiteY0" fmla="*/ 79920 h 968447"/>
              <a:gd name="connsiteX1" fmla="*/ 2138679 w 2477565"/>
              <a:gd name="connsiteY1" fmla="*/ 550668 h 968447"/>
              <a:gd name="connsiteX2" fmla="*/ 2454451 w 2477565"/>
              <a:gd name="connsiteY2" fmla="*/ 885219 h 968447"/>
              <a:gd name="connsiteX3" fmla="*/ 2412431 w 2477565"/>
              <a:gd name="connsiteY3" fmla="*/ 953561 h 968447"/>
              <a:gd name="connsiteX4" fmla="*/ 2062837 w 2477565"/>
              <a:gd name="connsiteY4" fmla="*/ 611173 h 968447"/>
              <a:gd name="connsiteX5" fmla="*/ 20159 w 2477565"/>
              <a:gd name="connsiteY5" fmla="*/ 155912 h 968447"/>
              <a:gd name="connsiteX6" fmla="*/ 0 w 2477565"/>
              <a:gd name="connsiteY6" fmla="*/ 79920 h 968447"/>
              <a:gd name="connsiteX0" fmla="*/ 0 w 2486217"/>
              <a:gd name="connsiteY0" fmla="*/ 79920 h 969044"/>
              <a:gd name="connsiteX1" fmla="*/ 2138679 w 2486217"/>
              <a:gd name="connsiteY1" fmla="*/ 550668 h 969044"/>
              <a:gd name="connsiteX2" fmla="*/ 2466309 w 2486217"/>
              <a:gd name="connsiteY2" fmla="*/ 889705 h 969044"/>
              <a:gd name="connsiteX3" fmla="*/ 2412431 w 2486217"/>
              <a:gd name="connsiteY3" fmla="*/ 953561 h 969044"/>
              <a:gd name="connsiteX4" fmla="*/ 2062837 w 2486217"/>
              <a:gd name="connsiteY4" fmla="*/ 611173 h 969044"/>
              <a:gd name="connsiteX5" fmla="*/ 20159 w 2486217"/>
              <a:gd name="connsiteY5" fmla="*/ 155912 h 969044"/>
              <a:gd name="connsiteX6" fmla="*/ 0 w 2486217"/>
              <a:gd name="connsiteY6" fmla="*/ 79920 h 969044"/>
              <a:gd name="connsiteX0" fmla="*/ 0 w 2466309"/>
              <a:gd name="connsiteY0" fmla="*/ 79920 h 967430"/>
              <a:gd name="connsiteX1" fmla="*/ 2138679 w 2466309"/>
              <a:gd name="connsiteY1" fmla="*/ 550668 h 967430"/>
              <a:gd name="connsiteX2" fmla="*/ 2466309 w 2466309"/>
              <a:gd name="connsiteY2" fmla="*/ 889705 h 967430"/>
              <a:gd name="connsiteX3" fmla="*/ 2412431 w 2466309"/>
              <a:gd name="connsiteY3" fmla="*/ 953561 h 967430"/>
              <a:gd name="connsiteX4" fmla="*/ 2062837 w 2466309"/>
              <a:gd name="connsiteY4" fmla="*/ 611173 h 967430"/>
              <a:gd name="connsiteX5" fmla="*/ 20159 w 2466309"/>
              <a:gd name="connsiteY5" fmla="*/ 155912 h 967430"/>
              <a:gd name="connsiteX6" fmla="*/ 0 w 2466309"/>
              <a:gd name="connsiteY6" fmla="*/ 79920 h 967430"/>
              <a:gd name="connsiteX0" fmla="*/ 0 w 2466309"/>
              <a:gd name="connsiteY0" fmla="*/ 79920 h 953561"/>
              <a:gd name="connsiteX1" fmla="*/ 2138679 w 2466309"/>
              <a:gd name="connsiteY1" fmla="*/ 550668 h 953561"/>
              <a:gd name="connsiteX2" fmla="*/ 2466309 w 2466309"/>
              <a:gd name="connsiteY2" fmla="*/ 889705 h 953561"/>
              <a:gd name="connsiteX3" fmla="*/ 2412431 w 2466309"/>
              <a:gd name="connsiteY3" fmla="*/ 953561 h 953561"/>
              <a:gd name="connsiteX4" fmla="*/ 2062837 w 2466309"/>
              <a:gd name="connsiteY4" fmla="*/ 611173 h 953561"/>
              <a:gd name="connsiteX5" fmla="*/ 20159 w 2466309"/>
              <a:gd name="connsiteY5" fmla="*/ 155912 h 953561"/>
              <a:gd name="connsiteX6" fmla="*/ 0 w 2466309"/>
              <a:gd name="connsiteY6" fmla="*/ 79920 h 953561"/>
              <a:gd name="connsiteX0" fmla="*/ 0 w 2483853"/>
              <a:gd name="connsiteY0" fmla="*/ 79920 h 953561"/>
              <a:gd name="connsiteX1" fmla="*/ 2138679 w 2483853"/>
              <a:gd name="connsiteY1" fmla="*/ 550668 h 953561"/>
              <a:gd name="connsiteX2" fmla="*/ 2483852 w 2483853"/>
              <a:gd name="connsiteY2" fmla="*/ 907292 h 953561"/>
              <a:gd name="connsiteX3" fmla="*/ 2412431 w 2483853"/>
              <a:gd name="connsiteY3" fmla="*/ 953561 h 953561"/>
              <a:gd name="connsiteX4" fmla="*/ 2062837 w 2483853"/>
              <a:gd name="connsiteY4" fmla="*/ 611173 h 953561"/>
              <a:gd name="connsiteX5" fmla="*/ 20159 w 2483853"/>
              <a:gd name="connsiteY5" fmla="*/ 155912 h 953561"/>
              <a:gd name="connsiteX6" fmla="*/ 0 w 2483853"/>
              <a:gd name="connsiteY6" fmla="*/ 79920 h 9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853" h="953561">
                <a:moveTo>
                  <a:pt x="0" y="79920"/>
                </a:moveTo>
                <a:cubicBezTo>
                  <a:pt x="747072" y="-118264"/>
                  <a:pt x="1543865" y="57119"/>
                  <a:pt x="2138679" y="550668"/>
                </a:cubicBezTo>
                <a:cubicBezTo>
                  <a:pt x="2321346" y="713099"/>
                  <a:pt x="2403896" y="801529"/>
                  <a:pt x="2483852" y="907292"/>
                </a:cubicBezTo>
                <a:cubicBezTo>
                  <a:pt x="2464866" y="933012"/>
                  <a:pt x="2465455" y="933811"/>
                  <a:pt x="2412431" y="953561"/>
                </a:cubicBezTo>
                <a:cubicBezTo>
                  <a:pt x="2345733" y="906644"/>
                  <a:pt x="2386749" y="909426"/>
                  <a:pt x="2062837" y="611173"/>
                </a:cubicBezTo>
                <a:cubicBezTo>
                  <a:pt x="1487593" y="133862"/>
                  <a:pt x="742652" y="-35752"/>
                  <a:pt x="20159" y="155912"/>
                </a:cubicBezTo>
                <a:lnTo>
                  <a:pt x="0" y="7992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4" name="Group 23">
            <a:extLst>
              <a:ext uri="{FF2B5EF4-FFF2-40B4-BE49-F238E27FC236}">
                <a16:creationId xmlns:a16="http://schemas.microsoft.com/office/drawing/2014/main" id="{C34A7F8E-F687-433B-B4BB-9E3C80CE4D2D}"/>
              </a:ext>
            </a:extLst>
          </p:cNvPr>
          <p:cNvGrpSpPr/>
          <p:nvPr/>
        </p:nvGrpSpPr>
        <p:grpSpPr>
          <a:xfrm rot="6090736" flipH="1">
            <a:off x="8590711" y="2410850"/>
            <a:ext cx="1289821" cy="892195"/>
            <a:chOff x="1880168" y="2647066"/>
            <a:chExt cx="1746100" cy="1207813"/>
          </a:xfrm>
          <a:solidFill>
            <a:schemeClr val="accent5"/>
          </a:solidFill>
        </p:grpSpPr>
        <p:sp>
          <p:nvSpPr>
            <p:cNvPr id="25" name="Freeform: Shape 24">
              <a:extLst>
                <a:ext uri="{FF2B5EF4-FFF2-40B4-BE49-F238E27FC236}">
                  <a16:creationId xmlns:a16="http://schemas.microsoft.com/office/drawing/2014/main" id="{07B1E72F-9F8D-4130-ABC3-23696B023E4F}"/>
                </a:ext>
              </a:extLst>
            </p:cNvPr>
            <p:cNvSpPr/>
            <p:nvPr/>
          </p:nvSpPr>
          <p:spPr>
            <a:xfrm flipH="1">
              <a:off x="2049736" y="2647066"/>
              <a:ext cx="1576532" cy="1207813"/>
            </a:xfrm>
            <a:custGeom>
              <a:avLst/>
              <a:gdLst>
                <a:gd name="connsiteX0" fmla="*/ 576044 w 1844463"/>
                <a:gd name="connsiteY0" fmla="*/ 0 h 1887562"/>
                <a:gd name="connsiteX1" fmla="*/ 664782 w 1844463"/>
                <a:gd name="connsiteY1" fmla="*/ 0 h 1887562"/>
                <a:gd name="connsiteX2" fmla="*/ 664434 w 1844463"/>
                <a:gd name="connsiteY2" fmla="*/ 30808 h 1887562"/>
                <a:gd name="connsiteX3" fmla="*/ 623283 w 1844463"/>
                <a:gd name="connsiteY3" fmla="*/ 282867 h 1887562"/>
                <a:gd name="connsiteX4" fmla="*/ 462236 w 1844463"/>
                <a:gd name="connsiteY4" fmla="*/ 611535 h 1887562"/>
                <a:gd name="connsiteX5" fmla="*/ 282200 w 1844463"/>
                <a:gd name="connsiteY5" fmla="*/ 884328 h 1887562"/>
                <a:gd name="connsiteX6" fmla="*/ 98511 w 1844463"/>
                <a:gd name="connsiteY6" fmla="*/ 1288588 h 1887562"/>
                <a:gd name="connsiteX7" fmla="*/ 112754 w 1844463"/>
                <a:gd name="connsiteY7" fmla="*/ 1598266 h 1887562"/>
                <a:gd name="connsiteX8" fmla="*/ 243490 w 1844463"/>
                <a:gd name="connsiteY8" fmla="*/ 1765885 h 1887562"/>
                <a:gd name="connsiteX9" fmla="*/ 450186 w 1844463"/>
                <a:gd name="connsiteY9" fmla="*/ 1770998 h 1887562"/>
                <a:gd name="connsiteX10" fmla="*/ 584573 w 1844463"/>
                <a:gd name="connsiteY10" fmla="*/ 1652678 h 1887562"/>
                <a:gd name="connsiteX11" fmla="*/ 723709 w 1844463"/>
                <a:gd name="connsiteY11" fmla="*/ 1488710 h 1887562"/>
                <a:gd name="connsiteX12" fmla="*/ 879278 w 1844463"/>
                <a:gd name="connsiteY12" fmla="*/ 1368929 h 1887562"/>
                <a:gd name="connsiteX13" fmla="*/ 1147690 w 1844463"/>
                <a:gd name="connsiteY13" fmla="*/ 1386458 h 1887562"/>
                <a:gd name="connsiteX14" fmla="*/ 1277330 w 1844463"/>
                <a:gd name="connsiteY14" fmla="*/ 1494553 h 1887562"/>
                <a:gd name="connsiteX15" fmla="*/ 1401129 w 1844463"/>
                <a:gd name="connsiteY15" fmla="*/ 1645009 h 1887562"/>
                <a:gd name="connsiteX16" fmla="*/ 1548663 w 1844463"/>
                <a:gd name="connsiteY16" fmla="*/ 1773189 h 1887562"/>
                <a:gd name="connsiteX17" fmla="*/ 1608188 w 1844463"/>
                <a:gd name="connsiteY17" fmla="*/ 1792909 h 1887562"/>
                <a:gd name="connsiteX18" fmla="*/ 1719935 w 1844463"/>
                <a:gd name="connsiteY18" fmla="*/ 1745070 h 1887562"/>
                <a:gd name="connsiteX19" fmla="*/ 1758645 w 1844463"/>
                <a:gd name="connsiteY19" fmla="*/ 1649026 h 1887562"/>
                <a:gd name="connsiteX20" fmla="*/ 1775809 w 1844463"/>
                <a:gd name="connsiteY20" fmla="*/ 1639166 h 1887562"/>
                <a:gd name="connsiteX21" fmla="*/ 1844463 w 1844463"/>
                <a:gd name="connsiteY21" fmla="*/ 1637705 h 1887562"/>
                <a:gd name="connsiteX22" fmla="*/ 1750611 w 1844463"/>
                <a:gd name="connsiteY22" fmla="*/ 1834541 h 1887562"/>
                <a:gd name="connsiteX23" fmla="*/ 1535516 w 1844463"/>
                <a:gd name="connsiteY23" fmla="*/ 1860468 h 1887562"/>
                <a:gd name="connsiteX24" fmla="*/ 1374469 w 1844463"/>
                <a:gd name="connsiteY24" fmla="*/ 1741418 h 1887562"/>
                <a:gd name="connsiteX25" fmla="*/ 1231317 w 1844463"/>
                <a:gd name="connsiteY25" fmla="*/ 1573433 h 1887562"/>
                <a:gd name="connsiteX26" fmla="*/ 1123222 w 1844463"/>
                <a:gd name="connsiteY26" fmla="*/ 1474833 h 1887562"/>
                <a:gd name="connsiteX27" fmla="*/ 864671 w 1844463"/>
                <a:gd name="connsiteY27" fmla="*/ 1486154 h 1887562"/>
                <a:gd name="connsiteX28" fmla="*/ 729187 w 1844463"/>
                <a:gd name="connsiteY28" fmla="*/ 1627845 h 1887562"/>
                <a:gd name="connsiteX29" fmla="*/ 597355 w 1844463"/>
                <a:gd name="connsiteY29" fmla="*/ 1777206 h 1887562"/>
                <a:gd name="connsiteX30" fmla="*/ 375322 w 1844463"/>
                <a:gd name="connsiteY30" fmla="*/ 1885666 h 1887562"/>
                <a:gd name="connsiteX31" fmla="*/ 94130 w 1844463"/>
                <a:gd name="connsiteY31" fmla="*/ 1756391 h 1887562"/>
                <a:gd name="connsiteX32" fmla="*/ 5024 w 1844463"/>
                <a:gd name="connsiteY32" fmla="*/ 1513908 h 1887562"/>
                <a:gd name="connsiteX33" fmla="*/ 57246 w 1844463"/>
                <a:gd name="connsiteY33" fmla="*/ 1155295 h 1887562"/>
                <a:gd name="connsiteX34" fmla="*/ 251889 w 1844463"/>
                <a:gd name="connsiteY34" fmla="*/ 778424 h 1887562"/>
                <a:gd name="connsiteX35" fmla="*/ 437038 w 1844463"/>
                <a:gd name="connsiteY35" fmla="*/ 486276 h 1887562"/>
                <a:gd name="connsiteX36" fmla="*/ 569236 w 1844463"/>
                <a:gd name="connsiteY36" fmla="*/ 168199 h 1887562"/>
                <a:gd name="connsiteX37" fmla="*/ 578320 w 1844463"/>
                <a:gd name="connsiteY37" fmla="*/ 44401 h 1887562"/>
                <a:gd name="connsiteX0" fmla="*/ 576044 w 1844463"/>
                <a:gd name="connsiteY0" fmla="*/ 131003 h 2018565"/>
                <a:gd name="connsiteX1" fmla="*/ 580940 w 1844463"/>
                <a:gd name="connsiteY1" fmla="*/ 0 h 2018565"/>
                <a:gd name="connsiteX2" fmla="*/ 664434 w 1844463"/>
                <a:gd name="connsiteY2" fmla="*/ 161811 h 2018565"/>
                <a:gd name="connsiteX3" fmla="*/ 623283 w 1844463"/>
                <a:gd name="connsiteY3" fmla="*/ 413870 h 2018565"/>
                <a:gd name="connsiteX4" fmla="*/ 462236 w 1844463"/>
                <a:gd name="connsiteY4" fmla="*/ 742538 h 2018565"/>
                <a:gd name="connsiteX5" fmla="*/ 282200 w 1844463"/>
                <a:gd name="connsiteY5" fmla="*/ 1015331 h 2018565"/>
                <a:gd name="connsiteX6" fmla="*/ 98511 w 1844463"/>
                <a:gd name="connsiteY6" fmla="*/ 1419591 h 2018565"/>
                <a:gd name="connsiteX7" fmla="*/ 112754 w 1844463"/>
                <a:gd name="connsiteY7" fmla="*/ 1729269 h 2018565"/>
                <a:gd name="connsiteX8" fmla="*/ 243490 w 1844463"/>
                <a:gd name="connsiteY8" fmla="*/ 1896888 h 2018565"/>
                <a:gd name="connsiteX9" fmla="*/ 450186 w 1844463"/>
                <a:gd name="connsiteY9" fmla="*/ 1902001 h 2018565"/>
                <a:gd name="connsiteX10" fmla="*/ 584573 w 1844463"/>
                <a:gd name="connsiteY10" fmla="*/ 1783681 h 2018565"/>
                <a:gd name="connsiteX11" fmla="*/ 723709 w 1844463"/>
                <a:gd name="connsiteY11" fmla="*/ 1619713 h 2018565"/>
                <a:gd name="connsiteX12" fmla="*/ 879278 w 1844463"/>
                <a:gd name="connsiteY12" fmla="*/ 1499932 h 2018565"/>
                <a:gd name="connsiteX13" fmla="*/ 1147690 w 1844463"/>
                <a:gd name="connsiteY13" fmla="*/ 1517461 h 2018565"/>
                <a:gd name="connsiteX14" fmla="*/ 1277330 w 1844463"/>
                <a:gd name="connsiteY14" fmla="*/ 1625556 h 2018565"/>
                <a:gd name="connsiteX15" fmla="*/ 1401129 w 1844463"/>
                <a:gd name="connsiteY15" fmla="*/ 1776012 h 2018565"/>
                <a:gd name="connsiteX16" fmla="*/ 1548663 w 1844463"/>
                <a:gd name="connsiteY16" fmla="*/ 1904192 h 2018565"/>
                <a:gd name="connsiteX17" fmla="*/ 1608188 w 1844463"/>
                <a:gd name="connsiteY17" fmla="*/ 1923912 h 2018565"/>
                <a:gd name="connsiteX18" fmla="*/ 1719935 w 1844463"/>
                <a:gd name="connsiteY18" fmla="*/ 1876073 h 2018565"/>
                <a:gd name="connsiteX19" fmla="*/ 1758645 w 1844463"/>
                <a:gd name="connsiteY19" fmla="*/ 1780029 h 2018565"/>
                <a:gd name="connsiteX20" fmla="*/ 1775809 w 1844463"/>
                <a:gd name="connsiteY20" fmla="*/ 1770169 h 2018565"/>
                <a:gd name="connsiteX21" fmla="*/ 1844463 w 1844463"/>
                <a:gd name="connsiteY21" fmla="*/ 1768708 h 2018565"/>
                <a:gd name="connsiteX22" fmla="*/ 1750611 w 1844463"/>
                <a:gd name="connsiteY22" fmla="*/ 1965544 h 2018565"/>
                <a:gd name="connsiteX23" fmla="*/ 1535516 w 1844463"/>
                <a:gd name="connsiteY23" fmla="*/ 1991471 h 2018565"/>
                <a:gd name="connsiteX24" fmla="*/ 1374469 w 1844463"/>
                <a:gd name="connsiteY24" fmla="*/ 1872421 h 2018565"/>
                <a:gd name="connsiteX25" fmla="*/ 1231317 w 1844463"/>
                <a:gd name="connsiteY25" fmla="*/ 1704436 h 2018565"/>
                <a:gd name="connsiteX26" fmla="*/ 1123222 w 1844463"/>
                <a:gd name="connsiteY26" fmla="*/ 1605836 h 2018565"/>
                <a:gd name="connsiteX27" fmla="*/ 864671 w 1844463"/>
                <a:gd name="connsiteY27" fmla="*/ 1617157 h 2018565"/>
                <a:gd name="connsiteX28" fmla="*/ 729187 w 1844463"/>
                <a:gd name="connsiteY28" fmla="*/ 1758848 h 2018565"/>
                <a:gd name="connsiteX29" fmla="*/ 597355 w 1844463"/>
                <a:gd name="connsiteY29" fmla="*/ 1908209 h 2018565"/>
                <a:gd name="connsiteX30" fmla="*/ 375322 w 1844463"/>
                <a:gd name="connsiteY30" fmla="*/ 2016669 h 2018565"/>
                <a:gd name="connsiteX31" fmla="*/ 94130 w 1844463"/>
                <a:gd name="connsiteY31" fmla="*/ 1887394 h 2018565"/>
                <a:gd name="connsiteX32" fmla="*/ 5024 w 1844463"/>
                <a:gd name="connsiteY32" fmla="*/ 1644911 h 2018565"/>
                <a:gd name="connsiteX33" fmla="*/ 57246 w 1844463"/>
                <a:gd name="connsiteY33" fmla="*/ 1286298 h 2018565"/>
                <a:gd name="connsiteX34" fmla="*/ 251889 w 1844463"/>
                <a:gd name="connsiteY34" fmla="*/ 909427 h 2018565"/>
                <a:gd name="connsiteX35" fmla="*/ 437038 w 1844463"/>
                <a:gd name="connsiteY35" fmla="*/ 617279 h 2018565"/>
                <a:gd name="connsiteX36" fmla="*/ 569236 w 1844463"/>
                <a:gd name="connsiteY36" fmla="*/ 299202 h 2018565"/>
                <a:gd name="connsiteX37" fmla="*/ 578320 w 1844463"/>
                <a:gd name="connsiteY37" fmla="*/ 175404 h 2018565"/>
                <a:gd name="connsiteX38" fmla="*/ 576044 w 1844463"/>
                <a:gd name="connsiteY38" fmla="*/ 131003 h 2018565"/>
                <a:gd name="connsiteX0" fmla="*/ 576044 w 1844463"/>
                <a:gd name="connsiteY0" fmla="*/ 117902 h 2005464"/>
                <a:gd name="connsiteX1" fmla="*/ 680502 w 1844463"/>
                <a:gd name="connsiteY1" fmla="*/ 0 h 2005464"/>
                <a:gd name="connsiteX2" fmla="*/ 664434 w 1844463"/>
                <a:gd name="connsiteY2" fmla="*/ 148710 h 2005464"/>
                <a:gd name="connsiteX3" fmla="*/ 623283 w 1844463"/>
                <a:gd name="connsiteY3" fmla="*/ 400769 h 2005464"/>
                <a:gd name="connsiteX4" fmla="*/ 462236 w 1844463"/>
                <a:gd name="connsiteY4" fmla="*/ 729437 h 2005464"/>
                <a:gd name="connsiteX5" fmla="*/ 282200 w 1844463"/>
                <a:gd name="connsiteY5" fmla="*/ 1002230 h 2005464"/>
                <a:gd name="connsiteX6" fmla="*/ 98511 w 1844463"/>
                <a:gd name="connsiteY6" fmla="*/ 1406490 h 2005464"/>
                <a:gd name="connsiteX7" fmla="*/ 112754 w 1844463"/>
                <a:gd name="connsiteY7" fmla="*/ 1716168 h 2005464"/>
                <a:gd name="connsiteX8" fmla="*/ 243490 w 1844463"/>
                <a:gd name="connsiteY8" fmla="*/ 1883787 h 2005464"/>
                <a:gd name="connsiteX9" fmla="*/ 450186 w 1844463"/>
                <a:gd name="connsiteY9" fmla="*/ 1888900 h 2005464"/>
                <a:gd name="connsiteX10" fmla="*/ 584573 w 1844463"/>
                <a:gd name="connsiteY10" fmla="*/ 1770580 h 2005464"/>
                <a:gd name="connsiteX11" fmla="*/ 723709 w 1844463"/>
                <a:gd name="connsiteY11" fmla="*/ 1606612 h 2005464"/>
                <a:gd name="connsiteX12" fmla="*/ 879278 w 1844463"/>
                <a:gd name="connsiteY12" fmla="*/ 1486831 h 2005464"/>
                <a:gd name="connsiteX13" fmla="*/ 1147690 w 1844463"/>
                <a:gd name="connsiteY13" fmla="*/ 1504360 h 2005464"/>
                <a:gd name="connsiteX14" fmla="*/ 1277330 w 1844463"/>
                <a:gd name="connsiteY14" fmla="*/ 1612455 h 2005464"/>
                <a:gd name="connsiteX15" fmla="*/ 1401129 w 1844463"/>
                <a:gd name="connsiteY15" fmla="*/ 1762911 h 2005464"/>
                <a:gd name="connsiteX16" fmla="*/ 1548663 w 1844463"/>
                <a:gd name="connsiteY16" fmla="*/ 1891091 h 2005464"/>
                <a:gd name="connsiteX17" fmla="*/ 1608188 w 1844463"/>
                <a:gd name="connsiteY17" fmla="*/ 1910811 h 2005464"/>
                <a:gd name="connsiteX18" fmla="*/ 1719935 w 1844463"/>
                <a:gd name="connsiteY18" fmla="*/ 1862972 h 2005464"/>
                <a:gd name="connsiteX19" fmla="*/ 1758645 w 1844463"/>
                <a:gd name="connsiteY19" fmla="*/ 1766928 h 2005464"/>
                <a:gd name="connsiteX20" fmla="*/ 1775809 w 1844463"/>
                <a:gd name="connsiteY20" fmla="*/ 1757068 h 2005464"/>
                <a:gd name="connsiteX21" fmla="*/ 1844463 w 1844463"/>
                <a:gd name="connsiteY21" fmla="*/ 1755607 h 2005464"/>
                <a:gd name="connsiteX22" fmla="*/ 1750611 w 1844463"/>
                <a:gd name="connsiteY22" fmla="*/ 1952443 h 2005464"/>
                <a:gd name="connsiteX23" fmla="*/ 1535516 w 1844463"/>
                <a:gd name="connsiteY23" fmla="*/ 1978370 h 2005464"/>
                <a:gd name="connsiteX24" fmla="*/ 1374469 w 1844463"/>
                <a:gd name="connsiteY24" fmla="*/ 1859320 h 2005464"/>
                <a:gd name="connsiteX25" fmla="*/ 1231317 w 1844463"/>
                <a:gd name="connsiteY25" fmla="*/ 1691335 h 2005464"/>
                <a:gd name="connsiteX26" fmla="*/ 1123222 w 1844463"/>
                <a:gd name="connsiteY26" fmla="*/ 1592735 h 2005464"/>
                <a:gd name="connsiteX27" fmla="*/ 864671 w 1844463"/>
                <a:gd name="connsiteY27" fmla="*/ 1604056 h 2005464"/>
                <a:gd name="connsiteX28" fmla="*/ 729187 w 1844463"/>
                <a:gd name="connsiteY28" fmla="*/ 1745747 h 2005464"/>
                <a:gd name="connsiteX29" fmla="*/ 597355 w 1844463"/>
                <a:gd name="connsiteY29" fmla="*/ 1895108 h 2005464"/>
                <a:gd name="connsiteX30" fmla="*/ 375322 w 1844463"/>
                <a:gd name="connsiteY30" fmla="*/ 2003568 h 2005464"/>
                <a:gd name="connsiteX31" fmla="*/ 94130 w 1844463"/>
                <a:gd name="connsiteY31" fmla="*/ 1874293 h 2005464"/>
                <a:gd name="connsiteX32" fmla="*/ 5024 w 1844463"/>
                <a:gd name="connsiteY32" fmla="*/ 1631810 h 2005464"/>
                <a:gd name="connsiteX33" fmla="*/ 57246 w 1844463"/>
                <a:gd name="connsiteY33" fmla="*/ 1273197 h 2005464"/>
                <a:gd name="connsiteX34" fmla="*/ 251889 w 1844463"/>
                <a:gd name="connsiteY34" fmla="*/ 896326 h 2005464"/>
                <a:gd name="connsiteX35" fmla="*/ 437038 w 1844463"/>
                <a:gd name="connsiteY35" fmla="*/ 604178 h 2005464"/>
                <a:gd name="connsiteX36" fmla="*/ 569236 w 1844463"/>
                <a:gd name="connsiteY36" fmla="*/ 286101 h 2005464"/>
                <a:gd name="connsiteX37" fmla="*/ 578320 w 1844463"/>
                <a:gd name="connsiteY37" fmla="*/ 162303 h 2005464"/>
                <a:gd name="connsiteX38" fmla="*/ 576044 w 1844463"/>
                <a:gd name="connsiteY38" fmla="*/ 117902 h 200546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38862 h 2026424"/>
                <a:gd name="connsiteX1" fmla="*/ 580940 w 1844463"/>
                <a:gd name="connsiteY1" fmla="*/ 0 h 2026424"/>
                <a:gd name="connsiteX2" fmla="*/ 664434 w 1844463"/>
                <a:gd name="connsiteY2" fmla="*/ 169670 h 2026424"/>
                <a:gd name="connsiteX3" fmla="*/ 623283 w 1844463"/>
                <a:gd name="connsiteY3" fmla="*/ 421729 h 2026424"/>
                <a:gd name="connsiteX4" fmla="*/ 462236 w 1844463"/>
                <a:gd name="connsiteY4" fmla="*/ 750397 h 2026424"/>
                <a:gd name="connsiteX5" fmla="*/ 282200 w 1844463"/>
                <a:gd name="connsiteY5" fmla="*/ 1023190 h 2026424"/>
                <a:gd name="connsiteX6" fmla="*/ 98511 w 1844463"/>
                <a:gd name="connsiteY6" fmla="*/ 1427450 h 2026424"/>
                <a:gd name="connsiteX7" fmla="*/ 112754 w 1844463"/>
                <a:gd name="connsiteY7" fmla="*/ 1737128 h 2026424"/>
                <a:gd name="connsiteX8" fmla="*/ 243490 w 1844463"/>
                <a:gd name="connsiteY8" fmla="*/ 1904747 h 2026424"/>
                <a:gd name="connsiteX9" fmla="*/ 450186 w 1844463"/>
                <a:gd name="connsiteY9" fmla="*/ 1909860 h 2026424"/>
                <a:gd name="connsiteX10" fmla="*/ 584573 w 1844463"/>
                <a:gd name="connsiteY10" fmla="*/ 1791540 h 2026424"/>
                <a:gd name="connsiteX11" fmla="*/ 723709 w 1844463"/>
                <a:gd name="connsiteY11" fmla="*/ 1627572 h 2026424"/>
                <a:gd name="connsiteX12" fmla="*/ 879278 w 1844463"/>
                <a:gd name="connsiteY12" fmla="*/ 1507791 h 2026424"/>
                <a:gd name="connsiteX13" fmla="*/ 1147690 w 1844463"/>
                <a:gd name="connsiteY13" fmla="*/ 1525320 h 2026424"/>
                <a:gd name="connsiteX14" fmla="*/ 1277330 w 1844463"/>
                <a:gd name="connsiteY14" fmla="*/ 1633415 h 2026424"/>
                <a:gd name="connsiteX15" fmla="*/ 1401129 w 1844463"/>
                <a:gd name="connsiteY15" fmla="*/ 1783871 h 2026424"/>
                <a:gd name="connsiteX16" fmla="*/ 1548663 w 1844463"/>
                <a:gd name="connsiteY16" fmla="*/ 1912051 h 2026424"/>
                <a:gd name="connsiteX17" fmla="*/ 1608188 w 1844463"/>
                <a:gd name="connsiteY17" fmla="*/ 1931771 h 2026424"/>
                <a:gd name="connsiteX18" fmla="*/ 1719935 w 1844463"/>
                <a:gd name="connsiteY18" fmla="*/ 1883932 h 2026424"/>
                <a:gd name="connsiteX19" fmla="*/ 1758645 w 1844463"/>
                <a:gd name="connsiteY19" fmla="*/ 1787888 h 2026424"/>
                <a:gd name="connsiteX20" fmla="*/ 1775809 w 1844463"/>
                <a:gd name="connsiteY20" fmla="*/ 1778028 h 2026424"/>
                <a:gd name="connsiteX21" fmla="*/ 1844463 w 1844463"/>
                <a:gd name="connsiteY21" fmla="*/ 1776567 h 2026424"/>
                <a:gd name="connsiteX22" fmla="*/ 1750611 w 1844463"/>
                <a:gd name="connsiteY22" fmla="*/ 1973403 h 2026424"/>
                <a:gd name="connsiteX23" fmla="*/ 1535516 w 1844463"/>
                <a:gd name="connsiteY23" fmla="*/ 1999330 h 2026424"/>
                <a:gd name="connsiteX24" fmla="*/ 1374469 w 1844463"/>
                <a:gd name="connsiteY24" fmla="*/ 1880280 h 2026424"/>
                <a:gd name="connsiteX25" fmla="*/ 1231317 w 1844463"/>
                <a:gd name="connsiteY25" fmla="*/ 1712295 h 2026424"/>
                <a:gd name="connsiteX26" fmla="*/ 1123222 w 1844463"/>
                <a:gd name="connsiteY26" fmla="*/ 1613695 h 2026424"/>
                <a:gd name="connsiteX27" fmla="*/ 864671 w 1844463"/>
                <a:gd name="connsiteY27" fmla="*/ 1625016 h 2026424"/>
                <a:gd name="connsiteX28" fmla="*/ 729187 w 1844463"/>
                <a:gd name="connsiteY28" fmla="*/ 1766707 h 2026424"/>
                <a:gd name="connsiteX29" fmla="*/ 597355 w 1844463"/>
                <a:gd name="connsiteY29" fmla="*/ 1916068 h 2026424"/>
                <a:gd name="connsiteX30" fmla="*/ 375322 w 1844463"/>
                <a:gd name="connsiteY30" fmla="*/ 2024528 h 2026424"/>
                <a:gd name="connsiteX31" fmla="*/ 94130 w 1844463"/>
                <a:gd name="connsiteY31" fmla="*/ 1895253 h 2026424"/>
                <a:gd name="connsiteX32" fmla="*/ 5024 w 1844463"/>
                <a:gd name="connsiteY32" fmla="*/ 1652770 h 2026424"/>
                <a:gd name="connsiteX33" fmla="*/ 57246 w 1844463"/>
                <a:gd name="connsiteY33" fmla="*/ 1294157 h 2026424"/>
                <a:gd name="connsiteX34" fmla="*/ 251889 w 1844463"/>
                <a:gd name="connsiteY34" fmla="*/ 917286 h 2026424"/>
                <a:gd name="connsiteX35" fmla="*/ 437038 w 1844463"/>
                <a:gd name="connsiteY35" fmla="*/ 625138 h 2026424"/>
                <a:gd name="connsiteX36" fmla="*/ 569236 w 1844463"/>
                <a:gd name="connsiteY36" fmla="*/ 307061 h 2026424"/>
                <a:gd name="connsiteX37" fmla="*/ 578320 w 1844463"/>
                <a:gd name="connsiteY37" fmla="*/ 183263 h 2026424"/>
                <a:gd name="connsiteX38" fmla="*/ 576044 w 1844463"/>
                <a:gd name="connsiteY38" fmla="*/ 138862 h 2026424"/>
                <a:gd name="connsiteX0" fmla="*/ 576044 w 1844463"/>
                <a:gd name="connsiteY0" fmla="*/ 161722 h 2049284"/>
                <a:gd name="connsiteX1" fmla="*/ 492766 w 1844463"/>
                <a:gd name="connsiteY1" fmla="*/ 0 h 2049284"/>
                <a:gd name="connsiteX2" fmla="*/ 664434 w 1844463"/>
                <a:gd name="connsiteY2" fmla="*/ 192530 h 2049284"/>
                <a:gd name="connsiteX3" fmla="*/ 623283 w 1844463"/>
                <a:gd name="connsiteY3" fmla="*/ 444589 h 2049284"/>
                <a:gd name="connsiteX4" fmla="*/ 462236 w 1844463"/>
                <a:gd name="connsiteY4" fmla="*/ 773257 h 2049284"/>
                <a:gd name="connsiteX5" fmla="*/ 282200 w 1844463"/>
                <a:gd name="connsiteY5" fmla="*/ 1046050 h 2049284"/>
                <a:gd name="connsiteX6" fmla="*/ 98511 w 1844463"/>
                <a:gd name="connsiteY6" fmla="*/ 1450310 h 2049284"/>
                <a:gd name="connsiteX7" fmla="*/ 112754 w 1844463"/>
                <a:gd name="connsiteY7" fmla="*/ 1759988 h 2049284"/>
                <a:gd name="connsiteX8" fmla="*/ 243490 w 1844463"/>
                <a:gd name="connsiteY8" fmla="*/ 1927607 h 2049284"/>
                <a:gd name="connsiteX9" fmla="*/ 450186 w 1844463"/>
                <a:gd name="connsiteY9" fmla="*/ 1932720 h 2049284"/>
                <a:gd name="connsiteX10" fmla="*/ 584573 w 1844463"/>
                <a:gd name="connsiteY10" fmla="*/ 1814400 h 2049284"/>
                <a:gd name="connsiteX11" fmla="*/ 723709 w 1844463"/>
                <a:gd name="connsiteY11" fmla="*/ 1650432 h 2049284"/>
                <a:gd name="connsiteX12" fmla="*/ 879278 w 1844463"/>
                <a:gd name="connsiteY12" fmla="*/ 1530651 h 2049284"/>
                <a:gd name="connsiteX13" fmla="*/ 1147690 w 1844463"/>
                <a:gd name="connsiteY13" fmla="*/ 1548180 h 2049284"/>
                <a:gd name="connsiteX14" fmla="*/ 1277330 w 1844463"/>
                <a:gd name="connsiteY14" fmla="*/ 1656275 h 2049284"/>
                <a:gd name="connsiteX15" fmla="*/ 1401129 w 1844463"/>
                <a:gd name="connsiteY15" fmla="*/ 1806731 h 2049284"/>
                <a:gd name="connsiteX16" fmla="*/ 1548663 w 1844463"/>
                <a:gd name="connsiteY16" fmla="*/ 1934911 h 2049284"/>
                <a:gd name="connsiteX17" fmla="*/ 1608188 w 1844463"/>
                <a:gd name="connsiteY17" fmla="*/ 1954631 h 2049284"/>
                <a:gd name="connsiteX18" fmla="*/ 1719935 w 1844463"/>
                <a:gd name="connsiteY18" fmla="*/ 1906792 h 2049284"/>
                <a:gd name="connsiteX19" fmla="*/ 1758645 w 1844463"/>
                <a:gd name="connsiteY19" fmla="*/ 1810748 h 2049284"/>
                <a:gd name="connsiteX20" fmla="*/ 1775809 w 1844463"/>
                <a:gd name="connsiteY20" fmla="*/ 1800888 h 2049284"/>
                <a:gd name="connsiteX21" fmla="*/ 1844463 w 1844463"/>
                <a:gd name="connsiteY21" fmla="*/ 1799427 h 2049284"/>
                <a:gd name="connsiteX22" fmla="*/ 1750611 w 1844463"/>
                <a:gd name="connsiteY22" fmla="*/ 1996263 h 2049284"/>
                <a:gd name="connsiteX23" fmla="*/ 1535516 w 1844463"/>
                <a:gd name="connsiteY23" fmla="*/ 2022190 h 2049284"/>
                <a:gd name="connsiteX24" fmla="*/ 1374469 w 1844463"/>
                <a:gd name="connsiteY24" fmla="*/ 1903140 h 2049284"/>
                <a:gd name="connsiteX25" fmla="*/ 1231317 w 1844463"/>
                <a:gd name="connsiteY25" fmla="*/ 1735155 h 2049284"/>
                <a:gd name="connsiteX26" fmla="*/ 1123222 w 1844463"/>
                <a:gd name="connsiteY26" fmla="*/ 1636555 h 2049284"/>
                <a:gd name="connsiteX27" fmla="*/ 864671 w 1844463"/>
                <a:gd name="connsiteY27" fmla="*/ 1647876 h 2049284"/>
                <a:gd name="connsiteX28" fmla="*/ 729187 w 1844463"/>
                <a:gd name="connsiteY28" fmla="*/ 1789567 h 2049284"/>
                <a:gd name="connsiteX29" fmla="*/ 597355 w 1844463"/>
                <a:gd name="connsiteY29" fmla="*/ 1938928 h 2049284"/>
                <a:gd name="connsiteX30" fmla="*/ 375322 w 1844463"/>
                <a:gd name="connsiteY30" fmla="*/ 2047388 h 2049284"/>
                <a:gd name="connsiteX31" fmla="*/ 94130 w 1844463"/>
                <a:gd name="connsiteY31" fmla="*/ 1918113 h 2049284"/>
                <a:gd name="connsiteX32" fmla="*/ 5024 w 1844463"/>
                <a:gd name="connsiteY32" fmla="*/ 1675630 h 2049284"/>
                <a:gd name="connsiteX33" fmla="*/ 57246 w 1844463"/>
                <a:gd name="connsiteY33" fmla="*/ 1317017 h 2049284"/>
                <a:gd name="connsiteX34" fmla="*/ 251889 w 1844463"/>
                <a:gd name="connsiteY34" fmla="*/ 940146 h 2049284"/>
                <a:gd name="connsiteX35" fmla="*/ 437038 w 1844463"/>
                <a:gd name="connsiteY35" fmla="*/ 647998 h 2049284"/>
                <a:gd name="connsiteX36" fmla="*/ 569236 w 1844463"/>
                <a:gd name="connsiteY36" fmla="*/ 329921 h 2049284"/>
                <a:gd name="connsiteX37" fmla="*/ 578320 w 1844463"/>
                <a:gd name="connsiteY37" fmla="*/ 206123 h 2049284"/>
                <a:gd name="connsiteX38" fmla="*/ 576044 w 1844463"/>
                <a:gd name="connsiteY38" fmla="*/ 161722 h 2049284"/>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76044 w 1844463"/>
                <a:gd name="connsiteY0" fmla="*/ 161724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76044 w 1844463"/>
                <a:gd name="connsiteY38" fmla="*/ 161724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504199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4199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494402 w 1844463"/>
                <a:gd name="connsiteY0" fmla="*/ 119270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494402 w 1844463"/>
                <a:gd name="connsiteY38" fmla="*/ 119270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6 h 2049286"/>
                <a:gd name="connsiteX1" fmla="*/ 492766 w 1844463"/>
                <a:gd name="connsiteY1" fmla="*/ 2 h 2049286"/>
                <a:gd name="connsiteX2" fmla="*/ 664434 w 1844463"/>
                <a:gd name="connsiteY2" fmla="*/ 192532 h 2049286"/>
                <a:gd name="connsiteX3" fmla="*/ 623283 w 1844463"/>
                <a:gd name="connsiteY3" fmla="*/ 444591 h 2049286"/>
                <a:gd name="connsiteX4" fmla="*/ 462236 w 1844463"/>
                <a:gd name="connsiteY4" fmla="*/ 773259 h 2049286"/>
                <a:gd name="connsiteX5" fmla="*/ 282200 w 1844463"/>
                <a:gd name="connsiteY5" fmla="*/ 1046052 h 2049286"/>
                <a:gd name="connsiteX6" fmla="*/ 98511 w 1844463"/>
                <a:gd name="connsiteY6" fmla="*/ 1450312 h 2049286"/>
                <a:gd name="connsiteX7" fmla="*/ 112754 w 1844463"/>
                <a:gd name="connsiteY7" fmla="*/ 1759990 h 2049286"/>
                <a:gd name="connsiteX8" fmla="*/ 243490 w 1844463"/>
                <a:gd name="connsiteY8" fmla="*/ 1927609 h 2049286"/>
                <a:gd name="connsiteX9" fmla="*/ 450186 w 1844463"/>
                <a:gd name="connsiteY9" fmla="*/ 1932722 h 2049286"/>
                <a:gd name="connsiteX10" fmla="*/ 584573 w 1844463"/>
                <a:gd name="connsiteY10" fmla="*/ 1814402 h 2049286"/>
                <a:gd name="connsiteX11" fmla="*/ 723709 w 1844463"/>
                <a:gd name="connsiteY11" fmla="*/ 1650434 h 2049286"/>
                <a:gd name="connsiteX12" fmla="*/ 879278 w 1844463"/>
                <a:gd name="connsiteY12" fmla="*/ 1530653 h 2049286"/>
                <a:gd name="connsiteX13" fmla="*/ 1147690 w 1844463"/>
                <a:gd name="connsiteY13" fmla="*/ 1548182 h 2049286"/>
                <a:gd name="connsiteX14" fmla="*/ 1277330 w 1844463"/>
                <a:gd name="connsiteY14" fmla="*/ 1656277 h 2049286"/>
                <a:gd name="connsiteX15" fmla="*/ 1401129 w 1844463"/>
                <a:gd name="connsiteY15" fmla="*/ 1806733 h 2049286"/>
                <a:gd name="connsiteX16" fmla="*/ 1548663 w 1844463"/>
                <a:gd name="connsiteY16" fmla="*/ 1934913 h 2049286"/>
                <a:gd name="connsiteX17" fmla="*/ 1608188 w 1844463"/>
                <a:gd name="connsiteY17" fmla="*/ 1954633 h 2049286"/>
                <a:gd name="connsiteX18" fmla="*/ 1719935 w 1844463"/>
                <a:gd name="connsiteY18" fmla="*/ 1906794 h 2049286"/>
                <a:gd name="connsiteX19" fmla="*/ 1758645 w 1844463"/>
                <a:gd name="connsiteY19" fmla="*/ 1810750 h 2049286"/>
                <a:gd name="connsiteX20" fmla="*/ 1775809 w 1844463"/>
                <a:gd name="connsiteY20" fmla="*/ 1800890 h 2049286"/>
                <a:gd name="connsiteX21" fmla="*/ 1844463 w 1844463"/>
                <a:gd name="connsiteY21" fmla="*/ 1799429 h 2049286"/>
                <a:gd name="connsiteX22" fmla="*/ 1750611 w 1844463"/>
                <a:gd name="connsiteY22" fmla="*/ 1996265 h 2049286"/>
                <a:gd name="connsiteX23" fmla="*/ 1535516 w 1844463"/>
                <a:gd name="connsiteY23" fmla="*/ 2022192 h 2049286"/>
                <a:gd name="connsiteX24" fmla="*/ 1374469 w 1844463"/>
                <a:gd name="connsiteY24" fmla="*/ 1903142 h 2049286"/>
                <a:gd name="connsiteX25" fmla="*/ 1231317 w 1844463"/>
                <a:gd name="connsiteY25" fmla="*/ 1735157 h 2049286"/>
                <a:gd name="connsiteX26" fmla="*/ 1123222 w 1844463"/>
                <a:gd name="connsiteY26" fmla="*/ 1636557 h 2049286"/>
                <a:gd name="connsiteX27" fmla="*/ 864671 w 1844463"/>
                <a:gd name="connsiteY27" fmla="*/ 1647878 h 2049286"/>
                <a:gd name="connsiteX28" fmla="*/ 729187 w 1844463"/>
                <a:gd name="connsiteY28" fmla="*/ 1789569 h 2049286"/>
                <a:gd name="connsiteX29" fmla="*/ 597355 w 1844463"/>
                <a:gd name="connsiteY29" fmla="*/ 1938930 h 2049286"/>
                <a:gd name="connsiteX30" fmla="*/ 375322 w 1844463"/>
                <a:gd name="connsiteY30" fmla="*/ 2047390 h 2049286"/>
                <a:gd name="connsiteX31" fmla="*/ 94130 w 1844463"/>
                <a:gd name="connsiteY31" fmla="*/ 1918115 h 2049286"/>
                <a:gd name="connsiteX32" fmla="*/ 5024 w 1844463"/>
                <a:gd name="connsiteY32" fmla="*/ 1675632 h 2049286"/>
                <a:gd name="connsiteX33" fmla="*/ 57246 w 1844463"/>
                <a:gd name="connsiteY33" fmla="*/ 1317019 h 2049286"/>
                <a:gd name="connsiteX34" fmla="*/ 251889 w 1844463"/>
                <a:gd name="connsiteY34" fmla="*/ 940148 h 2049286"/>
                <a:gd name="connsiteX35" fmla="*/ 437038 w 1844463"/>
                <a:gd name="connsiteY35" fmla="*/ 648000 h 2049286"/>
                <a:gd name="connsiteX36" fmla="*/ 569236 w 1844463"/>
                <a:gd name="connsiteY36" fmla="*/ 329923 h 2049286"/>
                <a:gd name="connsiteX37" fmla="*/ 578320 w 1844463"/>
                <a:gd name="connsiteY37" fmla="*/ 206125 h 2049286"/>
                <a:gd name="connsiteX38" fmla="*/ 500933 w 1844463"/>
                <a:gd name="connsiteY38" fmla="*/ 99676 h 2049286"/>
                <a:gd name="connsiteX0" fmla="*/ 500933 w 1844463"/>
                <a:gd name="connsiteY0" fmla="*/ 99677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500933 w 1844463"/>
                <a:gd name="connsiteY38" fmla="*/ 99677 h 2049287"/>
                <a:gd name="connsiteX0" fmla="*/ 494402 w 1844463"/>
                <a:gd name="connsiteY0" fmla="*/ 89880 h 2049287"/>
                <a:gd name="connsiteX1" fmla="*/ 492766 w 1844463"/>
                <a:gd name="connsiteY1" fmla="*/ 3 h 2049287"/>
                <a:gd name="connsiteX2" fmla="*/ 664434 w 1844463"/>
                <a:gd name="connsiteY2" fmla="*/ 192533 h 2049287"/>
                <a:gd name="connsiteX3" fmla="*/ 623283 w 1844463"/>
                <a:gd name="connsiteY3" fmla="*/ 444592 h 2049287"/>
                <a:gd name="connsiteX4" fmla="*/ 462236 w 1844463"/>
                <a:gd name="connsiteY4" fmla="*/ 773260 h 2049287"/>
                <a:gd name="connsiteX5" fmla="*/ 282200 w 1844463"/>
                <a:gd name="connsiteY5" fmla="*/ 1046053 h 2049287"/>
                <a:gd name="connsiteX6" fmla="*/ 98511 w 1844463"/>
                <a:gd name="connsiteY6" fmla="*/ 1450313 h 2049287"/>
                <a:gd name="connsiteX7" fmla="*/ 112754 w 1844463"/>
                <a:gd name="connsiteY7" fmla="*/ 1759991 h 2049287"/>
                <a:gd name="connsiteX8" fmla="*/ 243490 w 1844463"/>
                <a:gd name="connsiteY8" fmla="*/ 1927610 h 2049287"/>
                <a:gd name="connsiteX9" fmla="*/ 450186 w 1844463"/>
                <a:gd name="connsiteY9" fmla="*/ 1932723 h 2049287"/>
                <a:gd name="connsiteX10" fmla="*/ 584573 w 1844463"/>
                <a:gd name="connsiteY10" fmla="*/ 1814403 h 2049287"/>
                <a:gd name="connsiteX11" fmla="*/ 723709 w 1844463"/>
                <a:gd name="connsiteY11" fmla="*/ 1650435 h 2049287"/>
                <a:gd name="connsiteX12" fmla="*/ 879278 w 1844463"/>
                <a:gd name="connsiteY12" fmla="*/ 1530654 h 2049287"/>
                <a:gd name="connsiteX13" fmla="*/ 1147690 w 1844463"/>
                <a:gd name="connsiteY13" fmla="*/ 1548183 h 2049287"/>
                <a:gd name="connsiteX14" fmla="*/ 1277330 w 1844463"/>
                <a:gd name="connsiteY14" fmla="*/ 1656278 h 2049287"/>
                <a:gd name="connsiteX15" fmla="*/ 1401129 w 1844463"/>
                <a:gd name="connsiteY15" fmla="*/ 1806734 h 2049287"/>
                <a:gd name="connsiteX16" fmla="*/ 1548663 w 1844463"/>
                <a:gd name="connsiteY16" fmla="*/ 1934914 h 2049287"/>
                <a:gd name="connsiteX17" fmla="*/ 1608188 w 1844463"/>
                <a:gd name="connsiteY17" fmla="*/ 1954634 h 2049287"/>
                <a:gd name="connsiteX18" fmla="*/ 1719935 w 1844463"/>
                <a:gd name="connsiteY18" fmla="*/ 1906795 h 2049287"/>
                <a:gd name="connsiteX19" fmla="*/ 1758645 w 1844463"/>
                <a:gd name="connsiteY19" fmla="*/ 1810751 h 2049287"/>
                <a:gd name="connsiteX20" fmla="*/ 1775809 w 1844463"/>
                <a:gd name="connsiteY20" fmla="*/ 1800891 h 2049287"/>
                <a:gd name="connsiteX21" fmla="*/ 1844463 w 1844463"/>
                <a:gd name="connsiteY21" fmla="*/ 1799430 h 2049287"/>
                <a:gd name="connsiteX22" fmla="*/ 1750611 w 1844463"/>
                <a:gd name="connsiteY22" fmla="*/ 1996266 h 2049287"/>
                <a:gd name="connsiteX23" fmla="*/ 1535516 w 1844463"/>
                <a:gd name="connsiteY23" fmla="*/ 2022193 h 2049287"/>
                <a:gd name="connsiteX24" fmla="*/ 1374469 w 1844463"/>
                <a:gd name="connsiteY24" fmla="*/ 1903143 h 2049287"/>
                <a:gd name="connsiteX25" fmla="*/ 1231317 w 1844463"/>
                <a:gd name="connsiteY25" fmla="*/ 1735158 h 2049287"/>
                <a:gd name="connsiteX26" fmla="*/ 1123222 w 1844463"/>
                <a:gd name="connsiteY26" fmla="*/ 1636558 h 2049287"/>
                <a:gd name="connsiteX27" fmla="*/ 864671 w 1844463"/>
                <a:gd name="connsiteY27" fmla="*/ 1647879 h 2049287"/>
                <a:gd name="connsiteX28" fmla="*/ 729187 w 1844463"/>
                <a:gd name="connsiteY28" fmla="*/ 1789570 h 2049287"/>
                <a:gd name="connsiteX29" fmla="*/ 597355 w 1844463"/>
                <a:gd name="connsiteY29" fmla="*/ 1938931 h 2049287"/>
                <a:gd name="connsiteX30" fmla="*/ 375322 w 1844463"/>
                <a:gd name="connsiteY30" fmla="*/ 2047391 h 2049287"/>
                <a:gd name="connsiteX31" fmla="*/ 94130 w 1844463"/>
                <a:gd name="connsiteY31" fmla="*/ 1918116 h 2049287"/>
                <a:gd name="connsiteX32" fmla="*/ 5024 w 1844463"/>
                <a:gd name="connsiteY32" fmla="*/ 1675633 h 2049287"/>
                <a:gd name="connsiteX33" fmla="*/ 57246 w 1844463"/>
                <a:gd name="connsiteY33" fmla="*/ 1317020 h 2049287"/>
                <a:gd name="connsiteX34" fmla="*/ 251889 w 1844463"/>
                <a:gd name="connsiteY34" fmla="*/ 940149 h 2049287"/>
                <a:gd name="connsiteX35" fmla="*/ 437038 w 1844463"/>
                <a:gd name="connsiteY35" fmla="*/ 648001 h 2049287"/>
                <a:gd name="connsiteX36" fmla="*/ 569236 w 1844463"/>
                <a:gd name="connsiteY36" fmla="*/ 329924 h 2049287"/>
                <a:gd name="connsiteX37" fmla="*/ 578320 w 1844463"/>
                <a:gd name="connsiteY37" fmla="*/ 206126 h 2049287"/>
                <a:gd name="connsiteX38" fmla="*/ 494402 w 1844463"/>
                <a:gd name="connsiteY38" fmla="*/ 89880 h 2049287"/>
                <a:gd name="connsiteX0" fmla="*/ 1124964 w 2475025"/>
                <a:gd name="connsiteY0" fmla="*/ 252679 h 2212086"/>
                <a:gd name="connsiteX1" fmla="*/ 0 w 2475025"/>
                <a:gd name="connsiteY1" fmla="*/ 1 h 2212086"/>
                <a:gd name="connsiteX2" fmla="*/ 1294996 w 2475025"/>
                <a:gd name="connsiteY2" fmla="*/ 355332 h 2212086"/>
                <a:gd name="connsiteX3" fmla="*/ 1253845 w 2475025"/>
                <a:gd name="connsiteY3" fmla="*/ 607391 h 2212086"/>
                <a:gd name="connsiteX4" fmla="*/ 1092798 w 2475025"/>
                <a:gd name="connsiteY4" fmla="*/ 936059 h 2212086"/>
                <a:gd name="connsiteX5" fmla="*/ 912762 w 2475025"/>
                <a:gd name="connsiteY5" fmla="*/ 1208852 h 2212086"/>
                <a:gd name="connsiteX6" fmla="*/ 729073 w 2475025"/>
                <a:gd name="connsiteY6" fmla="*/ 1613112 h 2212086"/>
                <a:gd name="connsiteX7" fmla="*/ 743316 w 2475025"/>
                <a:gd name="connsiteY7" fmla="*/ 1922790 h 2212086"/>
                <a:gd name="connsiteX8" fmla="*/ 874052 w 2475025"/>
                <a:gd name="connsiteY8" fmla="*/ 2090409 h 2212086"/>
                <a:gd name="connsiteX9" fmla="*/ 1080748 w 2475025"/>
                <a:gd name="connsiteY9" fmla="*/ 2095522 h 2212086"/>
                <a:gd name="connsiteX10" fmla="*/ 1215135 w 2475025"/>
                <a:gd name="connsiteY10" fmla="*/ 1977202 h 2212086"/>
                <a:gd name="connsiteX11" fmla="*/ 1354271 w 2475025"/>
                <a:gd name="connsiteY11" fmla="*/ 1813234 h 2212086"/>
                <a:gd name="connsiteX12" fmla="*/ 1509840 w 2475025"/>
                <a:gd name="connsiteY12" fmla="*/ 1693453 h 2212086"/>
                <a:gd name="connsiteX13" fmla="*/ 1778252 w 2475025"/>
                <a:gd name="connsiteY13" fmla="*/ 1710982 h 2212086"/>
                <a:gd name="connsiteX14" fmla="*/ 1907892 w 2475025"/>
                <a:gd name="connsiteY14" fmla="*/ 1819077 h 2212086"/>
                <a:gd name="connsiteX15" fmla="*/ 2031691 w 2475025"/>
                <a:gd name="connsiteY15" fmla="*/ 1969533 h 2212086"/>
                <a:gd name="connsiteX16" fmla="*/ 2179225 w 2475025"/>
                <a:gd name="connsiteY16" fmla="*/ 2097713 h 2212086"/>
                <a:gd name="connsiteX17" fmla="*/ 2238750 w 2475025"/>
                <a:gd name="connsiteY17" fmla="*/ 2117433 h 2212086"/>
                <a:gd name="connsiteX18" fmla="*/ 2350497 w 2475025"/>
                <a:gd name="connsiteY18" fmla="*/ 2069594 h 2212086"/>
                <a:gd name="connsiteX19" fmla="*/ 2389207 w 2475025"/>
                <a:gd name="connsiteY19" fmla="*/ 1973550 h 2212086"/>
                <a:gd name="connsiteX20" fmla="*/ 2406371 w 2475025"/>
                <a:gd name="connsiteY20" fmla="*/ 1963690 h 2212086"/>
                <a:gd name="connsiteX21" fmla="*/ 2475025 w 2475025"/>
                <a:gd name="connsiteY21" fmla="*/ 1962229 h 2212086"/>
                <a:gd name="connsiteX22" fmla="*/ 2381173 w 2475025"/>
                <a:gd name="connsiteY22" fmla="*/ 2159065 h 2212086"/>
                <a:gd name="connsiteX23" fmla="*/ 2166078 w 2475025"/>
                <a:gd name="connsiteY23" fmla="*/ 2184992 h 2212086"/>
                <a:gd name="connsiteX24" fmla="*/ 2005031 w 2475025"/>
                <a:gd name="connsiteY24" fmla="*/ 2065942 h 2212086"/>
                <a:gd name="connsiteX25" fmla="*/ 1861879 w 2475025"/>
                <a:gd name="connsiteY25" fmla="*/ 1897957 h 2212086"/>
                <a:gd name="connsiteX26" fmla="*/ 1753784 w 2475025"/>
                <a:gd name="connsiteY26" fmla="*/ 1799357 h 2212086"/>
                <a:gd name="connsiteX27" fmla="*/ 1495233 w 2475025"/>
                <a:gd name="connsiteY27" fmla="*/ 1810678 h 2212086"/>
                <a:gd name="connsiteX28" fmla="*/ 1359749 w 2475025"/>
                <a:gd name="connsiteY28" fmla="*/ 1952369 h 2212086"/>
                <a:gd name="connsiteX29" fmla="*/ 1227917 w 2475025"/>
                <a:gd name="connsiteY29" fmla="*/ 2101730 h 2212086"/>
                <a:gd name="connsiteX30" fmla="*/ 1005884 w 2475025"/>
                <a:gd name="connsiteY30" fmla="*/ 2210190 h 2212086"/>
                <a:gd name="connsiteX31" fmla="*/ 724692 w 2475025"/>
                <a:gd name="connsiteY31" fmla="*/ 2080915 h 2212086"/>
                <a:gd name="connsiteX32" fmla="*/ 635586 w 2475025"/>
                <a:gd name="connsiteY32" fmla="*/ 1838432 h 2212086"/>
                <a:gd name="connsiteX33" fmla="*/ 687808 w 2475025"/>
                <a:gd name="connsiteY33" fmla="*/ 1479819 h 2212086"/>
                <a:gd name="connsiteX34" fmla="*/ 882451 w 2475025"/>
                <a:gd name="connsiteY34" fmla="*/ 1102948 h 2212086"/>
                <a:gd name="connsiteX35" fmla="*/ 1067600 w 2475025"/>
                <a:gd name="connsiteY35" fmla="*/ 810800 h 2212086"/>
                <a:gd name="connsiteX36" fmla="*/ 1199798 w 2475025"/>
                <a:gd name="connsiteY36" fmla="*/ 492723 h 2212086"/>
                <a:gd name="connsiteX37" fmla="*/ 1208882 w 2475025"/>
                <a:gd name="connsiteY37" fmla="*/ 368925 h 2212086"/>
                <a:gd name="connsiteX38" fmla="*/ 1124964 w 2475025"/>
                <a:gd name="connsiteY38" fmla="*/ 252679 h 2212086"/>
                <a:gd name="connsiteX0" fmla="*/ 298 w 2522528"/>
                <a:gd name="connsiteY0" fmla="*/ 60031 h 2212086"/>
                <a:gd name="connsiteX1" fmla="*/ 47503 w 2522528"/>
                <a:gd name="connsiteY1" fmla="*/ 1 h 2212086"/>
                <a:gd name="connsiteX2" fmla="*/ 1342499 w 2522528"/>
                <a:gd name="connsiteY2" fmla="*/ 355332 h 2212086"/>
                <a:gd name="connsiteX3" fmla="*/ 1301348 w 2522528"/>
                <a:gd name="connsiteY3" fmla="*/ 607391 h 2212086"/>
                <a:gd name="connsiteX4" fmla="*/ 1140301 w 2522528"/>
                <a:gd name="connsiteY4" fmla="*/ 936059 h 2212086"/>
                <a:gd name="connsiteX5" fmla="*/ 960265 w 2522528"/>
                <a:gd name="connsiteY5" fmla="*/ 1208852 h 2212086"/>
                <a:gd name="connsiteX6" fmla="*/ 776576 w 2522528"/>
                <a:gd name="connsiteY6" fmla="*/ 1613112 h 2212086"/>
                <a:gd name="connsiteX7" fmla="*/ 790819 w 2522528"/>
                <a:gd name="connsiteY7" fmla="*/ 1922790 h 2212086"/>
                <a:gd name="connsiteX8" fmla="*/ 921555 w 2522528"/>
                <a:gd name="connsiteY8" fmla="*/ 2090409 h 2212086"/>
                <a:gd name="connsiteX9" fmla="*/ 1128251 w 2522528"/>
                <a:gd name="connsiteY9" fmla="*/ 2095522 h 2212086"/>
                <a:gd name="connsiteX10" fmla="*/ 1262638 w 2522528"/>
                <a:gd name="connsiteY10" fmla="*/ 1977202 h 2212086"/>
                <a:gd name="connsiteX11" fmla="*/ 1401774 w 2522528"/>
                <a:gd name="connsiteY11" fmla="*/ 1813234 h 2212086"/>
                <a:gd name="connsiteX12" fmla="*/ 1557343 w 2522528"/>
                <a:gd name="connsiteY12" fmla="*/ 1693453 h 2212086"/>
                <a:gd name="connsiteX13" fmla="*/ 1825755 w 2522528"/>
                <a:gd name="connsiteY13" fmla="*/ 1710982 h 2212086"/>
                <a:gd name="connsiteX14" fmla="*/ 1955395 w 2522528"/>
                <a:gd name="connsiteY14" fmla="*/ 1819077 h 2212086"/>
                <a:gd name="connsiteX15" fmla="*/ 2079194 w 2522528"/>
                <a:gd name="connsiteY15" fmla="*/ 1969533 h 2212086"/>
                <a:gd name="connsiteX16" fmla="*/ 2226728 w 2522528"/>
                <a:gd name="connsiteY16" fmla="*/ 2097713 h 2212086"/>
                <a:gd name="connsiteX17" fmla="*/ 2286253 w 2522528"/>
                <a:gd name="connsiteY17" fmla="*/ 2117433 h 2212086"/>
                <a:gd name="connsiteX18" fmla="*/ 2398000 w 2522528"/>
                <a:gd name="connsiteY18" fmla="*/ 2069594 h 2212086"/>
                <a:gd name="connsiteX19" fmla="*/ 2436710 w 2522528"/>
                <a:gd name="connsiteY19" fmla="*/ 1973550 h 2212086"/>
                <a:gd name="connsiteX20" fmla="*/ 2453874 w 2522528"/>
                <a:gd name="connsiteY20" fmla="*/ 1963690 h 2212086"/>
                <a:gd name="connsiteX21" fmla="*/ 2522528 w 2522528"/>
                <a:gd name="connsiteY21" fmla="*/ 1962229 h 2212086"/>
                <a:gd name="connsiteX22" fmla="*/ 2428676 w 2522528"/>
                <a:gd name="connsiteY22" fmla="*/ 2159065 h 2212086"/>
                <a:gd name="connsiteX23" fmla="*/ 2213581 w 2522528"/>
                <a:gd name="connsiteY23" fmla="*/ 2184992 h 2212086"/>
                <a:gd name="connsiteX24" fmla="*/ 2052534 w 2522528"/>
                <a:gd name="connsiteY24" fmla="*/ 2065942 h 2212086"/>
                <a:gd name="connsiteX25" fmla="*/ 1909382 w 2522528"/>
                <a:gd name="connsiteY25" fmla="*/ 1897957 h 2212086"/>
                <a:gd name="connsiteX26" fmla="*/ 1801287 w 2522528"/>
                <a:gd name="connsiteY26" fmla="*/ 1799357 h 2212086"/>
                <a:gd name="connsiteX27" fmla="*/ 1542736 w 2522528"/>
                <a:gd name="connsiteY27" fmla="*/ 1810678 h 2212086"/>
                <a:gd name="connsiteX28" fmla="*/ 1407252 w 2522528"/>
                <a:gd name="connsiteY28" fmla="*/ 1952369 h 2212086"/>
                <a:gd name="connsiteX29" fmla="*/ 1275420 w 2522528"/>
                <a:gd name="connsiteY29" fmla="*/ 2101730 h 2212086"/>
                <a:gd name="connsiteX30" fmla="*/ 1053387 w 2522528"/>
                <a:gd name="connsiteY30" fmla="*/ 2210190 h 2212086"/>
                <a:gd name="connsiteX31" fmla="*/ 772195 w 2522528"/>
                <a:gd name="connsiteY31" fmla="*/ 2080915 h 2212086"/>
                <a:gd name="connsiteX32" fmla="*/ 683089 w 2522528"/>
                <a:gd name="connsiteY32" fmla="*/ 1838432 h 2212086"/>
                <a:gd name="connsiteX33" fmla="*/ 735311 w 2522528"/>
                <a:gd name="connsiteY33" fmla="*/ 1479819 h 2212086"/>
                <a:gd name="connsiteX34" fmla="*/ 929954 w 2522528"/>
                <a:gd name="connsiteY34" fmla="*/ 1102948 h 2212086"/>
                <a:gd name="connsiteX35" fmla="*/ 1115103 w 2522528"/>
                <a:gd name="connsiteY35" fmla="*/ 810800 h 2212086"/>
                <a:gd name="connsiteX36" fmla="*/ 1247301 w 2522528"/>
                <a:gd name="connsiteY36" fmla="*/ 492723 h 2212086"/>
                <a:gd name="connsiteX37" fmla="*/ 1256385 w 2522528"/>
                <a:gd name="connsiteY37" fmla="*/ 368925 h 2212086"/>
                <a:gd name="connsiteX38" fmla="*/ 298 w 2522528"/>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1 h 2212086"/>
                <a:gd name="connsiteX1" fmla="*/ 47205 w 2522230"/>
                <a:gd name="connsiteY1" fmla="*/ 1 h 2212086"/>
                <a:gd name="connsiteX2" fmla="*/ 1342201 w 2522230"/>
                <a:gd name="connsiteY2" fmla="*/ 355332 h 2212086"/>
                <a:gd name="connsiteX3" fmla="*/ 1301050 w 2522230"/>
                <a:gd name="connsiteY3" fmla="*/ 607391 h 2212086"/>
                <a:gd name="connsiteX4" fmla="*/ 1140003 w 2522230"/>
                <a:gd name="connsiteY4" fmla="*/ 936059 h 2212086"/>
                <a:gd name="connsiteX5" fmla="*/ 959967 w 2522230"/>
                <a:gd name="connsiteY5" fmla="*/ 1208852 h 2212086"/>
                <a:gd name="connsiteX6" fmla="*/ 776278 w 2522230"/>
                <a:gd name="connsiteY6" fmla="*/ 1613112 h 2212086"/>
                <a:gd name="connsiteX7" fmla="*/ 790521 w 2522230"/>
                <a:gd name="connsiteY7" fmla="*/ 1922790 h 2212086"/>
                <a:gd name="connsiteX8" fmla="*/ 921257 w 2522230"/>
                <a:gd name="connsiteY8" fmla="*/ 2090409 h 2212086"/>
                <a:gd name="connsiteX9" fmla="*/ 1127953 w 2522230"/>
                <a:gd name="connsiteY9" fmla="*/ 2095522 h 2212086"/>
                <a:gd name="connsiteX10" fmla="*/ 1262340 w 2522230"/>
                <a:gd name="connsiteY10" fmla="*/ 1977202 h 2212086"/>
                <a:gd name="connsiteX11" fmla="*/ 1401476 w 2522230"/>
                <a:gd name="connsiteY11" fmla="*/ 1813234 h 2212086"/>
                <a:gd name="connsiteX12" fmla="*/ 1557045 w 2522230"/>
                <a:gd name="connsiteY12" fmla="*/ 1693453 h 2212086"/>
                <a:gd name="connsiteX13" fmla="*/ 1825457 w 2522230"/>
                <a:gd name="connsiteY13" fmla="*/ 1710982 h 2212086"/>
                <a:gd name="connsiteX14" fmla="*/ 1955097 w 2522230"/>
                <a:gd name="connsiteY14" fmla="*/ 1819077 h 2212086"/>
                <a:gd name="connsiteX15" fmla="*/ 2078896 w 2522230"/>
                <a:gd name="connsiteY15" fmla="*/ 1969533 h 2212086"/>
                <a:gd name="connsiteX16" fmla="*/ 2226430 w 2522230"/>
                <a:gd name="connsiteY16" fmla="*/ 2097713 h 2212086"/>
                <a:gd name="connsiteX17" fmla="*/ 2285955 w 2522230"/>
                <a:gd name="connsiteY17" fmla="*/ 2117433 h 2212086"/>
                <a:gd name="connsiteX18" fmla="*/ 2397702 w 2522230"/>
                <a:gd name="connsiteY18" fmla="*/ 2069594 h 2212086"/>
                <a:gd name="connsiteX19" fmla="*/ 2436412 w 2522230"/>
                <a:gd name="connsiteY19" fmla="*/ 1973550 h 2212086"/>
                <a:gd name="connsiteX20" fmla="*/ 2453576 w 2522230"/>
                <a:gd name="connsiteY20" fmla="*/ 1963690 h 2212086"/>
                <a:gd name="connsiteX21" fmla="*/ 2522230 w 2522230"/>
                <a:gd name="connsiteY21" fmla="*/ 1962229 h 2212086"/>
                <a:gd name="connsiteX22" fmla="*/ 2428378 w 2522230"/>
                <a:gd name="connsiteY22" fmla="*/ 2159065 h 2212086"/>
                <a:gd name="connsiteX23" fmla="*/ 2213283 w 2522230"/>
                <a:gd name="connsiteY23" fmla="*/ 2184992 h 2212086"/>
                <a:gd name="connsiteX24" fmla="*/ 2052236 w 2522230"/>
                <a:gd name="connsiteY24" fmla="*/ 2065942 h 2212086"/>
                <a:gd name="connsiteX25" fmla="*/ 1909084 w 2522230"/>
                <a:gd name="connsiteY25" fmla="*/ 1897957 h 2212086"/>
                <a:gd name="connsiteX26" fmla="*/ 1800989 w 2522230"/>
                <a:gd name="connsiteY26" fmla="*/ 1799357 h 2212086"/>
                <a:gd name="connsiteX27" fmla="*/ 1542438 w 2522230"/>
                <a:gd name="connsiteY27" fmla="*/ 1810678 h 2212086"/>
                <a:gd name="connsiteX28" fmla="*/ 1406954 w 2522230"/>
                <a:gd name="connsiteY28" fmla="*/ 1952369 h 2212086"/>
                <a:gd name="connsiteX29" fmla="*/ 1275122 w 2522230"/>
                <a:gd name="connsiteY29" fmla="*/ 2101730 h 2212086"/>
                <a:gd name="connsiteX30" fmla="*/ 1053089 w 2522230"/>
                <a:gd name="connsiteY30" fmla="*/ 2210190 h 2212086"/>
                <a:gd name="connsiteX31" fmla="*/ 771897 w 2522230"/>
                <a:gd name="connsiteY31" fmla="*/ 2080915 h 2212086"/>
                <a:gd name="connsiteX32" fmla="*/ 682791 w 2522230"/>
                <a:gd name="connsiteY32" fmla="*/ 1838432 h 2212086"/>
                <a:gd name="connsiteX33" fmla="*/ 735013 w 2522230"/>
                <a:gd name="connsiteY33" fmla="*/ 1479819 h 2212086"/>
                <a:gd name="connsiteX34" fmla="*/ 929656 w 2522230"/>
                <a:gd name="connsiteY34" fmla="*/ 1102948 h 2212086"/>
                <a:gd name="connsiteX35" fmla="*/ 1114805 w 2522230"/>
                <a:gd name="connsiteY35" fmla="*/ 810800 h 2212086"/>
                <a:gd name="connsiteX36" fmla="*/ 1247003 w 2522230"/>
                <a:gd name="connsiteY36" fmla="*/ 492723 h 2212086"/>
                <a:gd name="connsiteX37" fmla="*/ 1256087 w 2522230"/>
                <a:gd name="connsiteY37" fmla="*/ 368925 h 2212086"/>
                <a:gd name="connsiteX38" fmla="*/ 0 w 2522230"/>
                <a:gd name="connsiteY38" fmla="*/ 60031 h 2212086"/>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1256087 w 2522230"/>
                <a:gd name="connsiteY37" fmla="*/ 368924 h 2212085"/>
                <a:gd name="connsiteX38" fmla="*/ 0 w 2522230"/>
                <a:gd name="connsiteY38"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0030 h 2212085"/>
                <a:gd name="connsiteX1" fmla="*/ 47205 w 2522230"/>
                <a:gd name="connsiteY1" fmla="*/ 0 h 2212085"/>
                <a:gd name="connsiteX2" fmla="*/ 1342201 w 2522230"/>
                <a:gd name="connsiteY2" fmla="*/ 355331 h 2212085"/>
                <a:gd name="connsiteX3" fmla="*/ 1301050 w 2522230"/>
                <a:gd name="connsiteY3" fmla="*/ 607390 h 2212085"/>
                <a:gd name="connsiteX4" fmla="*/ 1140003 w 2522230"/>
                <a:gd name="connsiteY4" fmla="*/ 936058 h 2212085"/>
                <a:gd name="connsiteX5" fmla="*/ 959967 w 2522230"/>
                <a:gd name="connsiteY5" fmla="*/ 1208851 h 2212085"/>
                <a:gd name="connsiteX6" fmla="*/ 776278 w 2522230"/>
                <a:gd name="connsiteY6" fmla="*/ 1613111 h 2212085"/>
                <a:gd name="connsiteX7" fmla="*/ 790521 w 2522230"/>
                <a:gd name="connsiteY7" fmla="*/ 1922789 h 2212085"/>
                <a:gd name="connsiteX8" fmla="*/ 921257 w 2522230"/>
                <a:gd name="connsiteY8" fmla="*/ 2090408 h 2212085"/>
                <a:gd name="connsiteX9" fmla="*/ 1127953 w 2522230"/>
                <a:gd name="connsiteY9" fmla="*/ 2095521 h 2212085"/>
                <a:gd name="connsiteX10" fmla="*/ 1262340 w 2522230"/>
                <a:gd name="connsiteY10" fmla="*/ 1977201 h 2212085"/>
                <a:gd name="connsiteX11" fmla="*/ 1401476 w 2522230"/>
                <a:gd name="connsiteY11" fmla="*/ 1813233 h 2212085"/>
                <a:gd name="connsiteX12" fmla="*/ 1557045 w 2522230"/>
                <a:gd name="connsiteY12" fmla="*/ 1693452 h 2212085"/>
                <a:gd name="connsiteX13" fmla="*/ 1825457 w 2522230"/>
                <a:gd name="connsiteY13" fmla="*/ 1710981 h 2212085"/>
                <a:gd name="connsiteX14" fmla="*/ 1955097 w 2522230"/>
                <a:gd name="connsiteY14" fmla="*/ 1819076 h 2212085"/>
                <a:gd name="connsiteX15" fmla="*/ 2078896 w 2522230"/>
                <a:gd name="connsiteY15" fmla="*/ 1969532 h 2212085"/>
                <a:gd name="connsiteX16" fmla="*/ 2226430 w 2522230"/>
                <a:gd name="connsiteY16" fmla="*/ 2097712 h 2212085"/>
                <a:gd name="connsiteX17" fmla="*/ 2285955 w 2522230"/>
                <a:gd name="connsiteY17" fmla="*/ 2117432 h 2212085"/>
                <a:gd name="connsiteX18" fmla="*/ 2397702 w 2522230"/>
                <a:gd name="connsiteY18" fmla="*/ 2069593 h 2212085"/>
                <a:gd name="connsiteX19" fmla="*/ 2436412 w 2522230"/>
                <a:gd name="connsiteY19" fmla="*/ 1973549 h 2212085"/>
                <a:gd name="connsiteX20" fmla="*/ 2453576 w 2522230"/>
                <a:gd name="connsiteY20" fmla="*/ 1963689 h 2212085"/>
                <a:gd name="connsiteX21" fmla="*/ 2522230 w 2522230"/>
                <a:gd name="connsiteY21" fmla="*/ 1962228 h 2212085"/>
                <a:gd name="connsiteX22" fmla="*/ 2428378 w 2522230"/>
                <a:gd name="connsiteY22" fmla="*/ 2159064 h 2212085"/>
                <a:gd name="connsiteX23" fmla="*/ 2213283 w 2522230"/>
                <a:gd name="connsiteY23" fmla="*/ 2184991 h 2212085"/>
                <a:gd name="connsiteX24" fmla="*/ 2052236 w 2522230"/>
                <a:gd name="connsiteY24" fmla="*/ 2065941 h 2212085"/>
                <a:gd name="connsiteX25" fmla="*/ 1909084 w 2522230"/>
                <a:gd name="connsiteY25" fmla="*/ 1897956 h 2212085"/>
                <a:gd name="connsiteX26" fmla="*/ 1800989 w 2522230"/>
                <a:gd name="connsiteY26" fmla="*/ 1799356 h 2212085"/>
                <a:gd name="connsiteX27" fmla="*/ 1542438 w 2522230"/>
                <a:gd name="connsiteY27" fmla="*/ 1810677 h 2212085"/>
                <a:gd name="connsiteX28" fmla="*/ 1406954 w 2522230"/>
                <a:gd name="connsiteY28" fmla="*/ 1952368 h 2212085"/>
                <a:gd name="connsiteX29" fmla="*/ 1275122 w 2522230"/>
                <a:gd name="connsiteY29" fmla="*/ 2101729 h 2212085"/>
                <a:gd name="connsiteX30" fmla="*/ 1053089 w 2522230"/>
                <a:gd name="connsiteY30" fmla="*/ 2210189 h 2212085"/>
                <a:gd name="connsiteX31" fmla="*/ 771897 w 2522230"/>
                <a:gd name="connsiteY31" fmla="*/ 2080914 h 2212085"/>
                <a:gd name="connsiteX32" fmla="*/ 682791 w 2522230"/>
                <a:gd name="connsiteY32" fmla="*/ 1838431 h 2212085"/>
                <a:gd name="connsiteX33" fmla="*/ 735013 w 2522230"/>
                <a:gd name="connsiteY33" fmla="*/ 1479818 h 2212085"/>
                <a:gd name="connsiteX34" fmla="*/ 929656 w 2522230"/>
                <a:gd name="connsiteY34" fmla="*/ 1102947 h 2212085"/>
                <a:gd name="connsiteX35" fmla="*/ 1114805 w 2522230"/>
                <a:gd name="connsiteY35" fmla="*/ 810799 h 2212085"/>
                <a:gd name="connsiteX36" fmla="*/ 1247003 w 2522230"/>
                <a:gd name="connsiteY36" fmla="*/ 492722 h 2212085"/>
                <a:gd name="connsiteX37" fmla="*/ 0 w 2522230"/>
                <a:gd name="connsiteY37" fmla="*/ 60030 h 2212085"/>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0 w 2522230"/>
                <a:gd name="connsiteY0" fmla="*/ 62744 h 2214799"/>
                <a:gd name="connsiteX1" fmla="*/ 49918 w 2522230"/>
                <a:gd name="connsiteY1" fmla="*/ 0 h 2214799"/>
                <a:gd name="connsiteX2" fmla="*/ 1342201 w 2522230"/>
                <a:gd name="connsiteY2" fmla="*/ 358045 h 2214799"/>
                <a:gd name="connsiteX3" fmla="*/ 1301050 w 2522230"/>
                <a:gd name="connsiteY3" fmla="*/ 610104 h 2214799"/>
                <a:gd name="connsiteX4" fmla="*/ 1140003 w 2522230"/>
                <a:gd name="connsiteY4" fmla="*/ 938772 h 2214799"/>
                <a:gd name="connsiteX5" fmla="*/ 959967 w 2522230"/>
                <a:gd name="connsiteY5" fmla="*/ 1211565 h 2214799"/>
                <a:gd name="connsiteX6" fmla="*/ 776278 w 2522230"/>
                <a:gd name="connsiteY6" fmla="*/ 1615825 h 2214799"/>
                <a:gd name="connsiteX7" fmla="*/ 790521 w 2522230"/>
                <a:gd name="connsiteY7" fmla="*/ 1925503 h 2214799"/>
                <a:gd name="connsiteX8" fmla="*/ 921257 w 2522230"/>
                <a:gd name="connsiteY8" fmla="*/ 2093122 h 2214799"/>
                <a:gd name="connsiteX9" fmla="*/ 1127953 w 2522230"/>
                <a:gd name="connsiteY9" fmla="*/ 2098235 h 2214799"/>
                <a:gd name="connsiteX10" fmla="*/ 1262340 w 2522230"/>
                <a:gd name="connsiteY10" fmla="*/ 1979915 h 2214799"/>
                <a:gd name="connsiteX11" fmla="*/ 1401476 w 2522230"/>
                <a:gd name="connsiteY11" fmla="*/ 1815947 h 2214799"/>
                <a:gd name="connsiteX12" fmla="*/ 1557045 w 2522230"/>
                <a:gd name="connsiteY12" fmla="*/ 1696166 h 2214799"/>
                <a:gd name="connsiteX13" fmla="*/ 1825457 w 2522230"/>
                <a:gd name="connsiteY13" fmla="*/ 1713695 h 2214799"/>
                <a:gd name="connsiteX14" fmla="*/ 1955097 w 2522230"/>
                <a:gd name="connsiteY14" fmla="*/ 1821790 h 2214799"/>
                <a:gd name="connsiteX15" fmla="*/ 2078896 w 2522230"/>
                <a:gd name="connsiteY15" fmla="*/ 1972246 h 2214799"/>
                <a:gd name="connsiteX16" fmla="*/ 2226430 w 2522230"/>
                <a:gd name="connsiteY16" fmla="*/ 2100426 h 2214799"/>
                <a:gd name="connsiteX17" fmla="*/ 2285955 w 2522230"/>
                <a:gd name="connsiteY17" fmla="*/ 2120146 h 2214799"/>
                <a:gd name="connsiteX18" fmla="*/ 2397702 w 2522230"/>
                <a:gd name="connsiteY18" fmla="*/ 2072307 h 2214799"/>
                <a:gd name="connsiteX19" fmla="*/ 2436412 w 2522230"/>
                <a:gd name="connsiteY19" fmla="*/ 1976263 h 2214799"/>
                <a:gd name="connsiteX20" fmla="*/ 2453576 w 2522230"/>
                <a:gd name="connsiteY20" fmla="*/ 1966403 h 2214799"/>
                <a:gd name="connsiteX21" fmla="*/ 2522230 w 2522230"/>
                <a:gd name="connsiteY21" fmla="*/ 1964942 h 2214799"/>
                <a:gd name="connsiteX22" fmla="*/ 2428378 w 2522230"/>
                <a:gd name="connsiteY22" fmla="*/ 2161778 h 2214799"/>
                <a:gd name="connsiteX23" fmla="*/ 2213283 w 2522230"/>
                <a:gd name="connsiteY23" fmla="*/ 2187705 h 2214799"/>
                <a:gd name="connsiteX24" fmla="*/ 2052236 w 2522230"/>
                <a:gd name="connsiteY24" fmla="*/ 2068655 h 2214799"/>
                <a:gd name="connsiteX25" fmla="*/ 1909084 w 2522230"/>
                <a:gd name="connsiteY25" fmla="*/ 1900670 h 2214799"/>
                <a:gd name="connsiteX26" fmla="*/ 1800989 w 2522230"/>
                <a:gd name="connsiteY26" fmla="*/ 1802070 h 2214799"/>
                <a:gd name="connsiteX27" fmla="*/ 1542438 w 2522230"/>
                <a:gd name="connsiteY27" fmla="*/ 1813391 h 2214799"/>
                <a:gd name="connsiteX28" fmla="*/ 1406954 w 2522230"/>
                <a:gd name="connsiteY28" fmla="*/ 1955082 h 2214799"/>
                <a:gd name="connsiteX29" fmla="*/ 1275122 w 2522230"/>
                <a:gd name="connsiteY29" fmla="*/ 2104443 h 2214799"/>
                <a:gd name="connsiteX30" fmla="*/ 1053089 w 2522230"/>
                <a:gd name="connsiteY30" fmla="*/ 2212903 h 2214799"/>
                <a:gd name="connsiteX31" fmla="*/ 771897 w 2522230"/>
                <a:gd name="connsiteY31" fmla="*/ 2083628 h 2214799"/>
                <a:gd name="connsiteX32" fmla="*/ 682791 w 2522230"/>
                <a:gd name="connsiteY32" fmla="*/ 1841145 h 2214799"/>
                <a:gd name="connsiteX33" fmla="*/ 735013 w 2522230"/>
                <a:gd name="connsiteY33" fmla="*/ 1482532 h 2214799"/>
                <a:gd name="connsiteX34" fmla="*/ 929656 w 2522230"/>
                <a:gd name="connsiteY34" fmla="*/ 1105661 h 2214799"/>
                <a:gd name="connsiteX35" fmla="*/ 1114805 w 2522230"/>
                <a:gd name="connsiteY35" fmla="*/ 813513 h 2214799"/>
                <a:gd name="connsiteX36" fmla="*/ 1247003 w 2522230"/>
                <a:gd name="connsiteY36" fmla="*/ 495436 h 2214799"/>
                <a:gd name="connsiteX37" fmla="*/ 0 w 2522230"/>
                <a:gd name="connsiteY37" fmla="*/ 62744 h 2214799"/>
                <a:gd name="connsiteX0" fmla="*/ 75016 w 2597246"/>
                <a:gd name="connsiteY0" fmla="*/ 154998 h 2307053"/>
                <a:gd name="connsiteX1" fmla="*/ 8260 w 2597246"/>
                <a:gd name="connsiteY1" fmla="*/ 0 h 2307053"/>
                <a:gd name="connsiteX2" fmla="*/ 1417217 w 2597246"/>
                <a:gd name="connsiteY2" fmla="*/ 450299 h 2307053"/>
                <a:gd name="connsiteX3" fmla="*/ 1376066 w 2597246"/>
                <a:gd name="connsiteY3" fmla="*/ 702358 h 2307053"/>
                <a:gd name="connsiteX4" fmla="*/ 1215019 w 2597246"/>
                <a:gd name="connsiteY4" fmla="*/ 1031026 h 2307053"/>
                <a:gd name="connsiteX5" fmla="*/ 1034983 w 2597246"/>
                <a:gd name="connsiteY5" fmla="*/ 1303819 h 2307053"/>
                <a:gd name="connsiteX6" fmla="*/ 851294 w 2597246"/>
                <a:gd name="connsiteY6" fmla="*/ 1708079 h 2307053"/>
                <a:gd name="connsiteX7" fmla="*/ 865537 w 2597246"/>
                <a:gd name="connsiteY7" fmla="*/ 2017757 h 2307053"/>
                <a:gd name="connsiteX8" fmla="*/ 996273 w 2597246"/>
                <a:gd name="connsiteY8" fmla="*/ 2185376 h 2307053"/>
                <a:gd name="connsiteX9" fmla="*/ 1202969 w 2597246"/>
                <a:gd name="connsiteY9" fmla="*/ 2190489 h 2307053"/>
                <a:gd name="connsiteX10" fmla="*/ 1337356 w 2597246"/>
                <a:gd name="connsiteY10" fmla="*/ 2072169 h 2307053"/>
                <a:gd name="connsiteX11" fmla="*/ 1476492 w 2597246"/>
                <a:gd name="connsiteY11" fmla="*/ 1908201 h 2307053"/>
                <a:gd name="connsiteX12" fmla="*/ 1632061 w 2597246"/>
                <a:gd name="connsiteY12" fmla="*/ 1788420 h 2307053"/>
                <a:gd name="connsiteX13" fmla="*/ 1900473 w 2597246"/>
                <a:gd name="connsiteY13" fmla="*/ 1805949 h 2307053"/>
                <a:gd name="connsiteX14" fmla="*/ 2030113 w 2597246"/>
                <a:gd name="connsiteY14" fmla="*/ 1914044 h 2307053"/>
                <a:gd name="connsiteX15" fmla="*/ 2153912 w 2597246"/>
                <a:gd name="connsiteY15" fmla="*/ 2064500 h 2307053"/>
                <a:gd name="connsiteX16" fmla="*/ 2301446 w 2597246"/>
                <a:gd name="connsiteY16" fmla="*/ 2192680 h 2307053"/>
                <a:gd name="connsiteX17" fmla="*/ 2360971 w 2597246"/>
                <a:gd name="connsiteY17" fmla="*/ 2212400 h 2307053"/>
                <a:gd name="connsiteX18" fmla="*/ 2472718 w 2597246"/>
                <a:gd name="connsiteY18" fmla="*/ 2164561 h 2307053"/>
                <a:gd name="connsiteX19" fmla="*/ 2511428 w 2597246"/>
                <a:gd name="connsiteY19" fmla="*/ 2068517 h 2307053"/>
                <a:gd name="connsiteX20" fmla="*/ 2528592 w 2597246"/>
                <a:gd name="connsiteY20" fmla="*/ 2058657 h 2307053"/>
                <a:gd name="connsiteX21" fmla="*/ 2597246 w 2597246"/>
                <a:gd name="connsiteY21" fmla="*/ 2057196 h 2307053"/>
                <a:gd name="connsiteX22" fmla="*/ 2503394 w 2597246"/>
                <a:gd name="connsiteY22" fmla="*/ 2254032 h 2307053"/>
                <a:gd name="connsiteX23" fmla="*/ 2288299 w 2597246"/>
                <a:gd name="connsiteY23" fmla="*/ 2279959 h 2307053"/>
                <a:gd name="connsiteX24" fmla="*/ 2127252 w 2597246"/>
                <a:gd name="connsiteY24" fmla="*/ 2160909 h 2307053"/>
                <a:gd name="connsiteX25" fmla="*/ 1984100 w 2597246"/>
                <a:gd name="connsiteY25" fmla="*/ 1992924 h 2307053"/>
                <a:gd name="connsiteX26" fmla="*/ 1876005 w 2597246"/>
                <a:gd name="connsiteY26" fmla="*/ 1894324 h 2307053"/>
                <a:gd name="connsiteX27" fmla="*/ 1617454 w 2597246"/>
                <a:gd name="connsiteY27" fmla="*/ 1905645 h 2307053"/>
                <a:gd name="connsiteX28" fmla="*/ 1481970 w 2597246"/>
                <a:gd name="connsiteY28" fmla="*/ 2047336 h 2307053"/>
                <a:gd name="connsiteX29" fmla="*/ 1350138 w 2597246"/>
                <a:gd name="connsiteY29" fmla="*/ 2196697 h 2307053"/>
                <a:gd name="connsiteX30" fmla="*/ 1128105 w 2597246"/>
                <a:gd name="connsiteY30" fmla="*/ 2305157 h 2307053"/>
                <a:gd name="connsiteX31" fmla="*/ 846913 w 2597246"/>
                <a:gd name="connsiteY31" fmla="*/ 2175882 h 2307053"/>
                <a:gd name="connsiteX32" fmla="*/ 757807 w 2597246"/>
                <a:gd name="connsiteY32" fmla="*/ 1933399 h 2307053"/>
                <a:gd name="connsiteX33" fmla="*/ 810029 w 2597246"/>
                <a:gd name="connsiteY33" fmla="*/ 1574786 h 2307053"/>
                <a:gd name="connsiteX34" fmla="*/ 1004672 w 2597246"/>
                <a:gd name="connsiteY34" fmla="*/ 1197915 h 2307053"/>
                <a:gd name="connsiteX35" fmla="*/ 1189821 w 2597246"/>
                <a:gd name="connsiteY35" fmla="*/ 905767 h 2307053"/>
                <a:gd name="connsiteX36" fmla="*/ 1322019 w 2597246"/>
                <a:gd name="connsiteY36" fmla="*/ 587690 h 2307053"/>
                <a:gd name="connsiteX37" fmla="*/ 75016 w 2597246"/>
                <a:gd name="connsiteY37" fmla="*/ 154998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4720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36190"/>
                <a:gd name="connsiteY0" fmla="*/ 46464 h 2307053"/>
                <a:gd name="connsiteX1" fmla="*/ 55344 w 2636190"/>
                <a:gd name="connsiteY1" fmla="*/ 0 h 2307053"/>
                <a:gd name="connsiteX2" fmla="*/ 1456161 w 2636190"/>
                <a:gd name="connsiteY2" fmla="*/ 450299 h 2307053"/>
                <a:gd name="connsiteX3" fmla="*/ 1415010 w 2636190"/>
                <a:gd name="connsiteY3" fmla="*/ 702358 h 2307053"/>
                <a:gd name="connsiteX4" fmla="*/ 1253963 w 2636190"/>
                <a:gd name="connsiteY4" fmla="*/ 1031026 h 2307053"/>
                <a:gd name="connsiteX5" fmla="*/ 1073927 w 2636190"/>
                <a:gd name="connsiteY5" fmla="*/ 1303819 h 2307053"/>
                <a:gd name="connsiteX6" fmla="*/ 890238 w 2636190"/>
                <a:gd name="connsiteY6" fmla="*/ 1708079 h 2307053"/>
                <a:gd name="connsiteX7" fmla="*/ 904481 w 2636190"/>
                <a:gd name="connsiteY7" fmla="*/ 2017757 h 2307053"/>
                <a:gd name="connsiteX8" fmla="*/ 1035217 w 2636190"/>
                <a:gd name="connsiteY8" fmla="*/ 2185376 h 2307053"/>
                <a:gd name="connsiteX9" fmla="*/ 1241913 w 2636190"/>
                <a:gd name="connsiteY9" fmla="*/ 2190489 h 2307053"/>
                <a:gd name="connsiteX10" fmla="*/ 1376300 w 2636190"/>
                <a:gd name="connsiteY10" fmla="*/ 2072169 h 2307053"/>
                <a:gd name="connsiteX11" fmla="*/ 1515436 w 2636190"/>
                <a:gd name="connsiteY11" fmla="*/ 1908201 h 2307053"/>
                <a:gd name="connsiteX12" fmla="*/ 1671005 w 2636190"/>
                <a:gd name="connsiteY12" fmla="*/ 1788420 h 2307053"/>
                <a:gd name="connsiteX13" fmla="*/ 1939417 w 2636190"/>
                <a:gd name="connsiteY13" fmla="*/ 1805949 h 2307053"/>
                <a:gd name="connsiteX14" fmla="*/ 2069057 w 2636190"/>
                <a:gd name="connsiteY14" fmla="*/ 1914044 h 2307053"/>
                <a:gd name="connsiteX15" fmla="*/ 2192856 w 2636190"/>
                <a:gd name="connsiteY15" fmla="*/ 2064500 h 2307053"/>
                <a:gd name="connsiteX16" fmla="*/ 2340390 w 2636190"/>
                <a:gd name="connsiteY16" fmla="*/ 2192680 h 2307053"/>
                <a:gd name="connsiteX17" fmla="*/ 2399915 w 2636190"/>
                <a:gd name="connsiteY17" fmla="*/ 2212400 h 2307053"/>
                <a:gd name="connsiteX18" fmla="*/ 2511662 w 2636190"/>
                <a:gd name="connsiteY18" fmla="*/ 2164561 h 2307053"/>
                <a:gd name="connsiteX19" fmla="*/ 2550372 w 2636190"/>
                <a:gd name="connsiteY19" fmla="*/ 2068517 h 2307053"/>
                <a:gd name="connsiteX20" fmla="*/ 2567536 w 2636190"/>
                <a:gd name="connsiteY20" fmla="*/ 2058657 h 2307053"/>
                <a:gd name="connsiteX21" fmla="*/ 2636190 w 2636190"/>
                <a:gd name="connsiteY21" fmla="*/ 2057196 h 2307053"/>
                <a:gd name="connsiteX22" fmla="*/ 2542338 w 2636190"/>
                <a:gd name="connsiteY22" fmla="*/ 2254032 h 2307053"/>
                <a:gd name="connsiteX23" fmla="*/ 2327243 w 2636190"/>
                <a:gd name="connsiteY23" fmla="*/ 2279959 h 2307053"/>
                <a:gd name="connsiteX24" fmla="*/ 2166196 w 2636190"/>
                <a:gd name="connsiteY24" fmla="*/ 2160909 h 2307053"/>
                <a:gd name="connsiteX25" fmla="*/ 2023044 w 2636190"/>
                <a:gd name="connsiteY25" fmla="*/ 1992924 h 2307053"/>
                <a:gd name="connsiteX26" fmla="*/ 1914949 w 2636190"/>
                <a:gd name="connsiteY26" fmla="*/ 1894324 h 2307053"/>
                <a:gd name="connsiteX27" fmla="*/ 1656398 w 2636190"/>
                <a:gd name="connsiteY27" fmla="*/ 1905645 h 2307053"/>
                <a:gd name="connsiteX28" fmla="*/ 1520914 w 2636190"/>
                <a:gd name="connsiteY28" fmla="*/ 2047336 h 2307053"/>
                <a:gd name="connsiteX29" fmla="*/ 1389082 w 2636190"/>
                <a:gd name="connsiteY29" fmla="*/ 2196697 h 2307053"/>
                <a:gd name="connsiteX30" fmla="*/ 1167049 w 2636190"/>
                <a:gd name="connsiteY30" fmla="*/ 2305157 h 2307053"/>
                <a:gd name="connsiteX31" fmla="*/ 885857 w 2636190"/>
                <a:gd name="connsiteY31" fmla="*/ 2175882 h 2307053"/>
                <a:gd name="connsiteX32" fmla="*/ 796751 w 2636190"/>
                <a:gd name="connsiteY32" fmla="*/ 1933399 h 2307053"/>
                <a:gd name="connsiteX33" fmla="*/ 848973 w 2636190"/>
                <a:gd name="connsiteY33" fmla="*/ 1574786 h 2307053"/>
                <a:gd name="connsiteX34" fmla="*/ 1043616 w 2636190"/>
                <a:gd name="connsiteY34" fmla="*/ 1197915 h 2307053"/>
                <a:gd name="connsiteX35" fmla="*/ 1228765 w 2636190"/>
                <a:gd name="connsiteY35" fmla="*/ 905767 h 2307053"/>
                <a:gd name="connsiteX36" fmla="*/ 1360963 w 2636190"/>
                <a:gd name="connsiteY36" fmla="*/ 587690 h 2307053"/>
                <a:gd name="connsiteX37" fmla="*/ 0 w 2636190"/>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9728 w 2649757"/>
                <a:gd name="connsiteY2" fmla="*/ 450299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88722 w 2649757"/>
                <a:gd name="connsiteY2" fmla="*/ 4204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8557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7869 w 2649757"/>
                <a:gd name="connsiteY2" fmla="*/ 46929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64303 w 2649757"/>
                <a:gd name="connsiteY2" fmla="*/ 461152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4530 w 2649757"/>
                <a:gd name="connsiteY36" fmla="*/ 587690 h 2307053"/>
                <a:gd name="connsiteX37" fmla="*/ 0 w 2649757"/>
                <a:gd name="connsiteY37" fmla="*/ 46464 h 2307053"/>
                <a:gd name="connsiteX0" fmla="*/ 0 w 2649757"/>
                <a:gd name="connsiteY0" fmla="*/ 46464 h 2307053"/>
                <a:gd name="connsiteX1" fmla="*/ 68911 w 2649757"/>
                <a:gd name="connsiteY1" fmla="*/ 0 h 2307053"/>
                <a:gd name="connsiteX2" fmla="*/ 1472443 w 2649757"/>
                <a:gd name="connsiteY2" fmla="*/ 463865 h 2307053"/>
                <a:gd name="connsiteX3" fmla="*/ 1428577 w 2649757"/>
                <a:gd name="connsiteY3" fmla="*/ 702358 h 2307053"/>
                <a:gd name="connsiteX4" fmla="*/ 1267530 w 2649757"/>
                <a:gd name="connsiteY4" fmla="*/ 1031026 h 2307053"/>
                <a:gd name="connsiteX5" fmla="*/ 1087494 w 2649757"/>
                <a:gd name="connsiteY5" fmla="*/ 1303819 h 2307053"/>
                <a:gd name="connsiteX6" fmla="*/ 903805 w 2649757"/>
                <a:gd name="connsiteY6" fmla="*/ 1708079 h 2307053"/>
                <a:gd name="connsiteX7" fmla="*/ 918048 w 2649757"/>
                <a:gd name="connsiteY7" fmla="*/ 2017757 h 2307053"/>
                <a:gd name="connsiteX8" fmla="*/ 1048784 w 2649757"/>
                <a:gd name="connsiteY8" fmla="*/ 2185376 h 2307053"/>
                <a:gd name="connsiteX9" fmla="*/ 1255480 w 2649757"/>
                <a:gd name="connsiteY9" fmla="*/ 2190489 h 2307053"/>
                <a:gd name="connsiteX10" fmla="*/ 1389867 w 2649757"/>
                <a:gd name="connsiteY10" fmla="*/ 2072169 h 2307053"/>
                <a:gd name="connsiteX11" fmla="*/ 1529003 w 2649757"/>
                <a:gd name="connsiteY11" fmla="*/ 1908201 h 2307053"/>
                <a:gd name="connsiteX12" fmla="*/ 1684572 w 2649757"/>
                <a:gd name="connsiteY12" fmla="*/ 1788420 h 2307053"/>
                <a:gd name="connsiteX13" fmla="*/ 1952984 w 2649757"/>
                <a:gd name="connsiteY13" fmla="*/ 1805949 h 2307053"/>
                <a:gd name="connsiteX14" fmla="*/ 2082624 w 2649757"/>
                <a:gd name="connsiteY14" fmla="*/ 1914044 h 2307053"/>
                <a:gd name="connsiteX15" fmla="*/ 2206423 w 2649757"/>
                <a:gd name="connsiteY15" fmla="*/ 2064500 h 2307053"/>
                <a:gd name="connsiteX16" fmla="*/ 2353957 w 2649757"/>
                <a:gd name="connsiteY16" fmla="*/ 2192680 h 2307053"/>
                <a:gd name="connsiteX17" fmla="*/ 2413482 w 2649757"/>
                <a:gd name="connsiteY17" fmla="*/ 2212400 h 2307053"/>
                <a:gd name="connsiteX18" fmla="*/ 2525229 w 2649757"/>
                <a:gd name="connsiteY18" fmla="*/ 2164561 h 2307053"/>
                <a:gd name="connsiteX19" fmla="*/ 2563939 w 2649757"/>
                <a:gd name="connsiteY19" fmla="*/ 2068517 h 2307053"/>
                <a:gd name="connsiteX20" fmla="*/ 2581103 w 2649757"/>
                <a:gd name="connsiteY20" fmla="*/ 2058657 h 2307053"/>
                <a:gd name="connsiteX21" fmla="*/ 2649757 w 2649757"/>
                <a:gd name="connsiteY21" fmla="*/ 2057196 h 2307053"/>
                <a:gd name="connsiteX22" fmla="*/ 2555905 w 2649757"/>
                <a:gd name="connsiteY22" fmla="*/ 2254032 h 2307053"/>
                <a:gd name="connsiteX23" fmla="*/ 2340810 w 2649757"/>
                <a:gd name="connsiteY23" fmla="*/ 2279959 h 2307053"/>
                <a:gd name="connsiteX24" fmla="*/ 2179763 w 2649757"/>
                <a:gd name="connsiteY24" fmla="*/ 2160909 h 2307053"/>
                <a:gd name="connsiteX25" fmla="*/ 2036611 w 2649757"/>
                <a:gd name="connsiteY25" fmla="*/ 1992924 h 2307053"/>
                <a:gd name="connsiteX26" fmla="*/ 1928516 w 2649757"/>
                <a:gd name="connsiteY26" fmla="*/ 1894324 h 2307053"/>
                <a:gd name="connsiteX27" fmla="*/ 1669965 w 2649757"/>
                <a:gd name="connsiteY27" fmla="*/ 1905645 h 2307053"/>
                <a:gd name="connsiteX28" fmla="*/ 1534481 w 2649757"/>
                <a:gd name="connsiteY28" fmla="*/ 2047336 h 2307053"/>
                <a:gd name="connsiteX29" fmla="*/ 1402649 w 2649757"/>
                <a:gd name="connsiteY29" fmla="*/ 2196697 h 2307053"/>
                <a:gd name="connsiteX30" fmla="*/ 1180616 w 2649757"/>
                <a:gd name="connsiteY30" fmla="*/ 2305157 h 2307053"/>
                <a:gd name="connsiteX31" fmla="*/ 899424 w 2649757"/>
                <a:gd name="connsiteY31" fmla="*/ 2175882 h 2307053"/>
                <a:gd name="connsiteX32" fmla="*/ 810318 w 2649757"/>
                <a:gd name="connsiteY32" fmla="*/ 1933399 h 2307053"/>
                <a:gd name="connsiteX33" fmla="*/ 862540 w 2649757"/>
                <a:gd name="connsiteY33" fmla="*/ 1574786 h 2307053"/>
                <a:gd name="connsiteX34" fmla="*/ 1057183 w 2649757"/>
                <a:gd name="connsiteY34" fmla="*/ 1197915 h 2307053"/>
                <a:gd name="connsiteX35" fmla="*/ 1242332 w 2649757"/>
                <a:gd name="connsiteY35" fmla="*/ 905767 h 2307053"/>
                <a:gd name="connsiteX36" fmla="*/ 1377243 w 2649757"/>
                <a:gd name="connsiteY36" fmla="*/ 582263 h 2307053"/>
                <a:gd name="connsiteX37" fmla="*/ 0 w 2649757"/>
                <a:gd name="connsiteY37" fmla="*/ 46464 h 2307053"/>
                <a:gd name="connsiteX0" fmla="*/ 0 w 2838601"/>
                <a:gd name="connsiteY0" fmla="*/ 255541 h 2307053"/>
                <a:gd name="connsiteX1" fmla="*/ 257755 w 2838601"/>
                <a:gd name="connsiteY1" fmla="*/ 0 h 2307053"/>
                <a:gd name="connsiteX2" fmla="*/ 1661287 w 2838601"/>
                <a:gd name="connsiteY2" fmla="*/ 463865 h 2307053"/>
                <a:gd name="connsiteX3" fmla="*/ 1617421 w 2838601"/>
                <a:gd name="connsiteY3" fmla="*/ 702358 h 2307053"/>
                <a:gd name="connsiteX4" fmla="*/ 1456374 w 2838601"/>
                <a:gd name="connsiteY4" fmla="*/ 1031026 h 2307053"/>
                <a:gd name="connsiteX5" fmla="*/ 1276338 w 2838601"/>
                <a:gd name="connsiteY5" fmla="*/ 1303819 h 2307053"/>
                <a:gd name="connsiteX6" fmla="*/ 1092649 w 2838601"/>
                <a:gd name="connsiteY6" fmla="*/ 1708079 h 2307053"/>
                <a:gd name="connsiteX7" fmla="*/ 1106892 w 2838601"/>
                <a:gd name="connsiteY7" fmla="*/ 2017757 h 2307053"/>
                <a:gd name="connsiteX8" fmla="*/ 1237628 w 2838601"/>
                <a:gd name="connsiteY8" fmla="*/ 2185376 h 2307053"/>
                <a:gd name="connsiteX9" fmla="*/ 1444324 w 2838601"/>
                <a:gd name="connsiteY9" fmla="*/ 2190489 h 2307053"/>
                <a:gd name="connsiteX10" fmla="*/ 1578711 w 2838601"/>
                <a:gd name="connsiteY10" fmla="*/ 2072169 h 2307053"/>
                <a:gd name="connsiteX11" fmla="*/ 1717847 w 2838601"/>
                <a:gd name="connsiteY11" fmla="*/ 1908201 h 2307053"/>
                <a:gd name="connsiteX12" fmla="*/ 1873416 w 2838601"/>
                <a:gd name="connsiteY12" fmla="*/ 1788420 h 2307053"/>
                <a:gd name="connsiteX13" fmla="*/ 2141828 w 2838601"/>
                <a:gd name="connsiteY13" fmla="*/ 1805949 h 2307053"/>
                <a:gd name="connsiteX14" fmla="*/ 2271468 w 2838601"/>
                <a:gd name="connsiteY14" fmla="*/ 1914044 h 2307053"/>
                <a:gd name="connsiteX15" fmla="*/ 2395267 w 2838601"/>
                <a:gd name="connsiteY15" fmla="*/ 2064500 h 2307053"/>
                <a:gd name="connsiteX16" fmla="*/ 2542801 w 2838601"/>
                <a:gd name="connsiteY16" fmla="*/ 2192680 h 2307053"/>
                <a:gd name="connsiteX17" fmla="*/ 2602326 w 2838601"/>
                <a:gd name="connsiteY17" fmla="*/ 2212400 h 2307053"/>
                <a:gd name="connsiteX18" fmla="*/ 2714073 w 2838601"/>
                <a:gd name="connsiteY18" fmla="*/ 2164561 h 2307053"/>
                <a:gd name="connsiteX19" fmla="*/ 2752783 w 2838601"/>
                <a:gd name="connsiteY19" fmla="*/ 2068517 h 2307053"/>
                <a:gd name="connsiteX20" fmla="*/ 2769947 w 2838601"/>
                <a:gd name="connsiteY20" fmla="*/ 2058657 h 2307053"/>
                <a:gd name="connsiteX21" fmla="*/ 2838601 w 2838601"/>
                <a:gd name="connsiteY21" fmla="*/ 2057196 h 2307053"/>
                <a:gd name="connsiteX22" fmla="*/ 2744749 w 2838601"/>
                <a:gd name="connsiteY22" fmla="*/ 2254032 h 2307053"/>
                <a:gd name="connsiteX23" fmla="*/ 2529654 w 2838601"/>
                <a:gd name="connsiteY23" fmla="*/ 2279959 h 2307053"/>
                <a:gd name="connsiteX24" fmla="*/ 2368607 w 2838601"/>
                <a:gd name="connsiteY24" fmla="*/ 2160909 h 2307053"/>
                <a:gd name="connsiteX25" fmla="*/ 2225455 w 2838601"/>
                <a:gd name="connsiteY25" fmla="*/ 1992924 h 2307053"/>
                <a:gd name="connsiteX26" fmla="*/ 2117360 w 2838601"/>
                <a:gd name="connsiteY26" fmla="*/ 1894324 h 2307053"/>
                <a:gd name="connsiteX27" fmla="*/ 1858809 w 2838601"/>
                <a:gd name="connsiteY27" fmla="*/ 1905645 h 2307053"/>
                <a:gd name="connsiteX28" fmla="*/ 1723325 w 2838601"/>
                <a:gd name="connsiteY28" fmla="*/ 2047336 h 2307053"/>
                <a:gd name="connsiteX29" fmla="*/ 1591493 w 2838601"/>
                <a:gd name="connsiteY29" fmla="*/ 2196697 h 2307053"/>
                <a:gd name="connsiteX30" fmla="*/ 1369460 w 2838601"/>
                <a:gd name="connsiteY30" fmla="*/ 2305157 h 2307053"/>
                <a:gd name="connsiteX31" fmla="*/ 1088268 w 2838601"/>
                <a:gd name="connsiteY31" fmla="*/ 2175882 h 2307053"/>
                <a:gd name="connsiteX32" fmla="*/ 999162 w 2838601"/>
                <a:gd name="connsiteY32" fmla="*/ 1933399 h 2307053"/>
                <a:gd name="connsiteX33" fmla="*/ 1051384 w 2838601"/>
                <a:gd name="connsiteY33" fmla="*/ 1574786 h 2307053"/>
                <a:gd name="connsiteX34" fmla="*/ 1246027 w 2838601"/>
                <a:gd name="connsiteY34" fmla="*/ 1197915 h 2307053"/>
                <a:gd name="connsiteX35" fmla="*/ 1431176 w 2838601"/>
                <a:gd name="connsiteY35" fmla="*/ 905767 h 2307053"/>
                <a:gd name="connsiteX36" fmla="*/ 1566087 w 2838601"/>
                <a:gd name="connsiteY36" fmla="*/ 582263 h 2307053"/>
                <a:gd name="connsiteX37" fmla="*/ 0 w 2838601"/>
                <a:gd name="connsiteY37" fmla="*/ 255541 h 2307053"/>
                <a:gd name="connsiteX0" fmla="*/ 0 w 2838601"/>
                <a:gd name="connsiteY0" fmla="*/ 86930 h 2138442"/>
                <a:gd name="connsiteX1" fmla="*/ 82400 w 2838601"/>
                <a:gd name="connsiteY1" fmla="*/ 0 h 2138442"/>
                <a:gd name="connsiteX2" fmla="*/ 1661287 w 2838601"/>
                <a:gd name="connsiteY2" fmla="*/ 295254 h 2138442"/>
                <a:gd name="connsiteX3" fmla="*/ 1617421 w 2838601"/>
                <a:gd name="connsiteY3" fmla="*/ 533747 h 2138442"/>
                <a:gd name="connsiteX4" fmla="*/ 1456374 w 2838601"/>
                <a:gd name="connsiteY4" fmla="*/ 862415 h 2138442"/>
                <a:gd name="connsiteX5" fmla="*/ 1276338 w 2838601"/>
                <a:gd name="connsiteY5" fmla="*/ 1135208 h 2138442"/>
                <a:gd name="connsiteX6" fmla="*/ 1092649 w 2838601"/>
                <a:gd name="connsiteY6" fmla="*/ 1539468 h 2138442"/>
                <a:gd name="connsiteX7" fmla="*/ 1106892 w 2838601"/>
                <a:gd name="connsiteY7" fmla="*/ 1849146 h 2138442"/>
                <a:gd name="connsiteX8" fmla="*/ 1237628 w 2838601"/>
                <a:gd name="connsiteY8" fmla="*/ 2016765 h 2138442"/>
                <a:gd name="connsiteX9" fmla="*/ 1444324 w 2838601"/>
                <a:gd name="connsiteY9" fmla="*/ 2021878 h 2138442"/>
                <a:gd name="connsiteX10" fmla="*/ 1578711 w 2838601"/>
                <a:gd name="connsiteY10" fmla="*/ 1903558 h 2138442"/>
                <a:gd name="connsiteX11" fmla="*/ 1717847 w 2838601"/>
                <a:gd name="connsiteY11" fmla="*/ 1739590 h 2138442"/>
                <a:gd name="connsiteX12" fmla="*/ 1873416 w 2838601"/>
                <a:gd name="connsiteY12" fmla="*/ 1619809 h 2138442"/>
                <a:gd name="connsiteX13" fmla="*/ 2141828 w 2838601"/>
                <a:gd name="connsiteY13" fmla="*/ 1637338 h 2138442"/>
                <a:gd name="connsiteX14" fmla="*/ 2271468 w 2838601"/>
                <a:gd name="connsiteY14" fmla="*/ 1745433 h 2138442"/>
                <a:gd name="connsiteX15" fmla="*/ 2395267 w 2838601"/>
                <a:gd name="connsiteY15" fmla="*/ 1895889 h 2138442"/>
                <a:gd name="connsiteX16" fmla="*/ 2542801 w 2838601"/>
                <a:gd name="connsiteY16" fmla="*/ 2024069 h 2138442"/>
                <a:gd name="connsiteX17" fmla="*/ 2602326 w 2838601"/>
                <a:gd name="connsiteY17" fmla="*/ 2043789 h 2138442"/>
                <a:gd name="connsiteX18" fmla="*/ 2714073 w 2838601"/>
                <a:gd name="connsiteY18" fmla="*/ 1995950 h 2138442"/>
                <a:gd name="connsiteX19" fmla="*/ 2752783 w 2838601"/>
                <a:gd name="connsiteY19" fmla="*/ 1899906 h 2138442"/>
                <a:gd name="connsiteX20" fmla="*/ 2769947 w 2838601"/>
                <a:gd name="connsiteY20" fmla="*/ 1890046 h 2138442"/>
                <a:gd name="connsiteX21" fmla="*/ 2838601 w 2838601"/>
                <a:gd name="connsiteY21" fmla="*/ 1888585 h 2138442"/>
                <a:gd name="connsiteX22" fmla="*/ 2744749 w 2838601"/>
                <a:gd name="connsiteY22" fmla="*/ 2085421 h 2138442"/>
                <a:gd name="connsiteX23" fmla="*/ 2529654 w 2838601"/>
                <a:gd name="connsiteY23" fmla="*/ 2111348 h 2138442"/>
                <a:gd name="connsiteX24" fmla="*/ 2368607 w 2838601"/>
                <a:gd name="connsiteY24" fmla="*/ 1992298 h 2138442"/>
                <a:gd name="connsiteX25" fmla="*/ 2225455 w 2838601"/>
                <a:gd name="connsiteY25" fmla="*/ 1824313 h 2138442"/>
                <a:gd name="connsiteX26" fmla="*/ 2117360 w 2838601"/>
                <a:gd name="connsiteY26" fmla="*/ 1725713 h 2138442"/>
                <a:gd name="connsiteX27" fmla="*/ 1858809 w 2838601"/>
                <a:gd name="connsiteY27" fmla="*/ 1737034 h 2138442"/>
                <a:gd name="connsiteX28" fmla="*/ 1723325 w 2838601"/>
                <a:gd name="connsiteY28" fmla="*/ 1878725 h 2138442"/>
                <a:gd name="connsiteX29" fmla="*/ 1591493 w 2838601"/>
                <a:gd name="connsiteY29" fmla="*/ 2028086 h 2138442"/>
                <a:gd name="connsiteX30" fmla="*/ 1369460 w 2838601"/>
                <a:gd name="connsiteY30" fmla="*/ 2136546 h 2138442"/>
                <a:gd name="connsiteX31" fmla="*/ 1088268 w 2838601"/>
                <a:gd name="connsiteY31" fmla="*/ 2007271 h 2138442"/>
                <a:gd name="connsiteX32" fmla="*/ 999162 w 2838601"/>
                <a:gd name="connsiteY32" fmla="*/ 1764788 h 2138442"/>
                <a:gd name="connsiteX33" fmla="*/ 1051384 w 2838601"/>
                <a:gd name="connsiteY33" fmla="*/ 1406175 h 2138442"/>
                <a:gd name="connsiteX34" fmla="*/ 1246027 w 2838601"/>
                <a:gd name="connsiteY34" fmla="*/ 1029304 h 2138442"/>
                <a:gd name="connsiteX35" fmla="*/ 1431176 w 2838601"/>
                <a:gd name="connsiteY35" fmla="*/ 737156 h 2138442"/>
                <a:gd name="connsiteX36" fmla="*/ 1566087 w 2838601"/>
                <a:gd name="connsiteY36" fmla="*/ 413652 h 2138442"/>
                <a:gd name="connsiteX37" fmla="*/ 0 w 2838601"/>
                <a:gd name="connsiteY37" fmla="*/ 86930 h 2138442"/>
                <a:gd name="connsiteX0" fmla="*/ 0 w 2838601"/>
                <a:gd name="connsiteY0" fmla="*/ 73441 h 2124953"/>
                <a:gd name="connsiteX1" fmla="*/ 62166 w 2838601"/>
                <a:gd name="connsiteY1" fmla="*/ 0 h 2124953"/>
                <a:gd name="connsiteX2" fmla="*/ 1661287 w 2838601"/>
                <a:gd name="connsiteY2" fmla="*/ 281765 h 2124953"/>
                <a:gd name="connsiteX3" fmla="*/ 1617421 w 2838601"/>
                <a:gd name="connsiteY3" fmla="*/ 520258 h 2124953"/>
                <a:gd name="connsiteX4" fmla="*/ 1456374 w 2838601"/>
                <a:gd name="connsiteY4" fmla="*/ 848926 h 2124953"/>
                <a:gd name="connsiteX5" fmla="*/ 1276338 w 2838601"/>
                <a:gd name="connsiteY5" fmla="*/ 1121719 h 2124953"/>
                <a:gd name="connsiteX6" fmla="*/ 1092649 w 2838601"/>
                <a:gd name="connsiteY6" fmla="*/ 1525979 h 2124953"/>
                <a:gd name="connsiteX7" fmla="*/ 1106892 w 2838601"/>
                <a:gd name="connsiteY7" fmla="*/ 1835657 h 2124953"/>
                <a:gd name="connsiteX8" fmla="*/ 1237628 w 2838601"/>
                <a:gd name="connsiteY8" fmla="*/ 2003276 h 2124953"/>
                <a:gd name="connsiteX9" fmla="*/ 1444324 w 2838601"/>
                <a:gd name="connsiteY9" fmla="*/ 2008389 h 2124953"/>
                <a:gd name="connsiteX10" fmla="*/ 1578711 w 2838601"/>
                <a:gd name="connsiteY10" fmla="*/ 1890069 h 2124953"/>
                <a:gd name="connsiteX11" fmla="*/ 1717847 w 2838601"/>
                <a:gd name="connsiteY11" fmla="*/ 1726101 h 2124953"/>
                <a:gd name="connsiteX12" fmla="*/ 1873416 w 2838601"/>
                <a:gd name="connsiteY12" fmla="*/ 1606320 h 2124953"/>
                <a:gd name="connsiteX13" fmla="*/ 2141828 w 2838601"/>
                <a:gd name="connsiteY13" fmla="*/ 1623849 h 2124953"/>
                <a:gd name="connsiteX14" fmla="*/ 2271468 w 2838601"/>
                <a:gd name="connsiteY14" fmla="*/ 1731944 h 2124953"/>
                <a:gd name="connsiteX15" fmla="*/ 2395267 w 2838601"/>
                <a:gd name="connsiteY15" fmla="*/ 1882400 h 2124953"/>
                <a:gd name="connsiteX16" fmla="*/ 2542801 w 2838601"/>
                <a:gd name="connsiteY16" fmla="*/ 2010580 h 2124953"/>
                <a:gd name="connsiteX17" fmla="*/ 2602326 w 2838601"/>
                <a:gd name="connsiteY17" fmla="*/ 2030300 h 2124953"/>
                <a:gd name="connsiteX18" fmla="*/ 2714073 w 2838601"/>
                <a:gd name="connsiteY18" fmla="*/ 1982461 h 2124953"/>
                <a:gd name="connsiteX19" fmla="*/ 2752783 w 2838601"/>
                <a:gd name="connsiteY19" fmla="*/ 1886417 h 2124953"/>
                <a:gd name="connsiteX20" fmla="*/ 2769947 w 2838601"/>
                <a:gd name="connsiteY20" fmla="*/ 1876557 h 2124953"/>
                <a:gd name="connsiteX21" fmla="*/ 2838601 w 2838601"/>
                <a:gd name="connsiteY21" fmla="*/ 1875096 h 2124953"/>
                <a:gd name="connsiteX22" fmla="*/ 2744749 w 2838601"/>
                <a:gd name="connsiteY22" fmla="*/ 2071932 h 2124953"/>
                <a:gd name="connsiteX23" fmla="*/ 2529654 w 2838601"/>
                <a:gd name="connsiteY23" fmla="*/ 2097859 h 2124953"/>
                <a:gd name="connsiteX24" fmla="*/ 2368607 w 2838601"/>
                <a:gd name="connsiteY24" fmla="*/ 1978809 h 2124953"/>
                <a:gd name="connsiteX25" fmla="*/ 2225455 w 2838601"/>
                <a:gd name="connsiteY25" fmla="*/ 1810824 h 2124953"/>
                <a:gd name="connsiteX26" fmla="*/ 2117360 w 2838601"/>
                <a:gd name="connsiteY26" fmla="*/ 1712224 h 2124953"/>
                <a:gd name="connsiteX27" fmla="*/ 1858809 w 2838601"/>
                <a:gd name="connsiteY27" fmla="*/ 1723545 h 2124953"/>
                <a:gd name="connsiteX28" fmla="*/ 1723325 w 2838601"/>
                <a:gd name="connsiteY28" fmla="*/ 1865236 h 2124953"/>
                <a:gd name="connsiteX29" fmla="*/ 1591493 w 2838601"/>
                <a:gd name="connsiteY29" fmla="*/ 2014597 h 2124953"/>
                <a:gd name="connsiteX30" fmla="*/ 1369460 w 2838601"/>
                <a:gd name="connsiteY30" fmla="*/ 2123057 h 2124953"/>
                <a:gd name="connsiteX31" fmla="*/ 1088268 w 2838601"/>
                <a:gd name="connsiteY31" fmla="*/ 1993782 h 2124953"/>
                <a:gd name="connsiteX32" fmla="*/ 999162 w 2838601"/>
                <a:gd name="connsiteY32" fmla="*/ 1751299 h 2124953"/>
                <a:gd name="connsiteX33" fmla="*/ 1051384 w 2838601"/>
                <a:gd name="connsiteY33" fmla="*/ 1392686 h 2124953"/>
                <a:gd name="connsiteX34" fmla="*/ 1246027 w 2838601"/>
                <a:gd name="connsiteY34" fmla="*/ 1015815 h 2124953"/>
                <a:gd name="connsiteX35" fmla="*/ 1431176 w 2838601"/>
                <a:gd name="connsiteY35" fmla="*/ 723667 h 2124953"/>
                <a:gd name="connsiteX36" fmla="*/ 1566087 w 2838601"/>
                <a:gd name="connsiteY36" fmla="*/ 400163 h 2124953"/>
                <a:gd name="connsiteX37" fmla="*/ 0 w 2838601"/>
                <a:gd name="connsiteY37" fmla="*/ 73441 h 2124953"/>
                <a:gd name="connsiteX0" fmla="*/ 0 w 2825112"/>
                <a:gd name="connsiteY0" fmla="*/ 53208 h 2124953"/>
                <a:gd name="connsiteX1" fmla="*/ 48677 w 2825112"/>
                <a:gd name="connsiteY1" fmla="*/ 0 h 2124953"/>
                <a:gd name="connsiteX2" fmla="*/ 1647798 w 2825112"/>
                <a:gd name="connsiteY2" fmla="*/ 281765 h 2124953"/>
                <a:gd name="connsiteX3" fmla="*/ 1603932 w 2825112"/>
                <a:gd name="connsiteY3" fmla="*/ 520258 h 2124953"/>
                <a:gd name="connsiteX4" fmla="*/ 1442885 w 2825112"/>
                <a:gd name="connsiteY4" fmla="*/ 848926 h 2124953"/>
                <a:gd name="connsiteX5" fmla="*/ 1262849 w 2825112"/>
                <a:gd name="connsiteY5" fmla="*/ 1121719 h 2124953"/>
                <a:gd name="connsiteX6" fmla="*/ 1079160 w 2825112"/>
                <a:gd name="connsiteY6" fmla="*/ 1525979 h 2124953"/>
                <a:gd name="connsiteX7" fmla="*/ 1093403 w 2825112"/>
                <a:gd name="connsiteY7" fmla="*/ 1835657 h 2124953"/>
                <a:gd name="connsiteX8" fmla="*/ 1224139 w 2825112"/>
                <a:gd name="connsiteY8" fmla="*/ 2003276 h 2124953"/>
                <a:gd name="connsiteX9" fmla="*/ 1430835 w 2825112"/>
                <a:gd name="connsiteY9" fmla="*/ 2008389 h 2124953"/>
                <a:gd name="connsiteX10" fmla="*/ 1565222 w 2825112"/>
                <a:gd name="connsiteY10" fmla="*/ 1890069 h 2124953"/>
                <a:gd name="connsiteX11" fmla="*/ 1704358 w 2825112"/>
                <a:gd name="connsiteY11" fmla="*/ 1726101 h 2124953"/>
                <a:gd name="connsiteX12" fmla="*/ 1859927 w 2825112"/>
                <a:gd name="connsiteY12" fmla="*/ 1606320 h 2124953"/>
                <a:gd name="connsiteX13" fmla="*/ 2128339 w 2825112"/>
                <a:gd name="connsiteY13" fmla="*/ 1623849 h 2124953"/>
                <a:gd name="connsiteX14" fmla="*/ 2257979 w 2825112"/>
                <a:gd name="connsiteY14" fmla="*/ 1731944 h 2124953"/>
                <a:gd name="connsiteX15" fmla="*/ 2381778 w 2825112"/>
                <a:gd name="connsiteY15" fmla="*/ 1882400 h 2124953"/>
                <a:gd name="connsiteX16" fmla="*/ 2529312 w 2825112"/>
                <a:gd name="connsiteY16" fmla="*/ 2010580 h 2124953"/>
                <a:gd name="connsiteX17" fmla="*/ 2588837 w 2825112"/>
                <a:gd name="connsiteY17" fmla="*/ 2030300 h 2124953"/>
                <a:gd name="connsiteX18" fmla="*/ 2700584 w 2825112"/>
                <a:gd name="connsiteY18" fmla="*/ 1982461 h 2124953"/>
                <a:gd name="connsiteX19" fmla="*/ 2739294 w 2825112"/>
                <a:gd name="connsiteY19" fmla="*/ 1886417 h 2124953"/>
                <a:gd name="connsiteX20" fmla="*/ 2756458 w 2825112"/>
                <a:gd name="connsiteY20" fmla="*/ 1876557 h 2124953"/>
                <a:gd name="connsiteX21" fmla="*/ 2825112 w 2825112"/>
                <a:gd name="connsiteY21" fmla="*/ 1875096 h 2124953"/>
                <a:gd name="connsiteX22" fmla="*/ 2731260 w 2825112"/>
                <a:gd name="connsiteY22" fmla="*/ 2071932 h 2124953"/>
                <a:gd name="connsiteX23" fmla="*/ 2516165 w 2825112"/>
                <a:gd name="connsiteY23" fmla="*/ 2097859 h 2124953"/>
                <a:gd name="connsiteX24" fmla="*/ 2355118 w 2825112"/>
                <a:gd name="connsiteY24" fmla="*/ 1978809 h 2124953"/>
                <a:gd name="connsiteX25" fmla="*/ 2211966 w 2825112"/>
                <a:gd name="connsiteY25" fmla="*/ 1810824 h 2124953"/>
                <a:gd name="connsiteX26" fmla="*/ 2103871 w 2825112"/>
                <a:gd name="connsiteY26" fmla="*/ 1712224 h 2124953"/>
                <a:gd name="connsiteX27" fmla="*/ 1845320 w 2825112"/>
                <a:gd name="connsiteY27" fmla="*/ 1723545 h 2124953"/>
                <a:gd name="connsiteX28" fmla="*/ 1709836 w 2825112"/>
                <a:gd name="connsiteY28" fmla="*/ 1865236 h 2124953"/>
                <a:gd name="connsiteX29" fmla="*/ 1578004 w 2825112"/>
                <a:gd name="connsiteY29" fmla="*/ 2014597 h 2124953"/>
                <a:gd name="connsiteX30" fmla="*/ 1355971 w 2825112"/>
                <a:gd name="connsiteY30" fmla="*/ 2123057 h 2124953"/>
                <a:gd name="connsiteX31" fmla="*/ 1074779 w 2825112"/>
                <a:gd name="connsiteY31" fmla="*/ 1993782 h 2124953"/>
                <a:gd name="connsiteX32" fmla="*/ 985673 w 2825112"/>
                <a:gd name="connsiteY32" fmla="*/ 1751299 h 2124953"/>
                <a:gd name="connsiteX33" fmla="*/ 1037895 w 2825112"/>
                <a:gd name="connsiteY33" fmla="*/ 1392686 h 2124953"/>
                <a:gd name="connsiteX34" fmla="*/ 1232538 w 2825112"/>
                <a:gd name="connsiteY34" fmla="*/ 1015815 h 2124953"/>
                <a:gd name="connsiteX35" fmla="*/ 1417687 w 2825112"/>
                <a:gd name="connsiteY35" fmla="*/ 723667 h 2124953"/>
                <a:gd name="connsiteX36" fmla="*/ 1552598 w 2825112"/>
                <a:gd name="connsiteY36" fmla="*/ 400163 h 2124953"/>
                <a:gd name="connsiteX37" fmla="*/ 0 w 2825112"/>
                <a:gd name="connsiteY37" fmla="*/ 53208 h 2124953"/>
                <a:gd name="connsiteX0" fmla="*/ 0 w 2845345"/>
                <a:gd name="connsiteY0" fmla="*/ 59952 h 2124953"/>
                <a:gd name="connsiteX1" fmla="*/ 68910 w 2845345"/>
                <a:gd name="connsiteY1" fmla="*/ 0 h 2124953"/>
                <a:gd name="connsiteX2" fmla="*/ 1668031 w 2845345"/>
                <a:gd name="connsiteY2" fmla="*/ 281765 h 2124953"/>
                <a:gd name="connsiteX3" fmla="*/ 1624165 w 2845345"/>
                <a:gd name="connsiteY3" fmla="*/ 520258 h 2124953"/>
                <a:gd name="connsiteX4" fmla="*/ 1463118 w 2845345"/>
                <a:gd name="connsiteY4" fmla="*/ 848926 h 2124953"/>
                <a:gd name="connsiteX5" fmla="*/ 1283082 w 2845345"/>
                <a:gd name="connsiteY5" fmla="*/ 1121719 h 2124953"/>
                <a:gd name="connsiteX6" fmla="*/ 1099393 w 2845345"/>
                <a:gd name="connsiteY6" fmla="*/ 1525979 h 2124953"/>
                <a:gd name="connsiteX7" fmla="*/ 1113636 w 2845345"/>
                <a:gd name="connsiteY7" fmla="*/ 1835657 h 2124953"/>
                <a:gd name="connsiteX8" fmla="*/ 1244372 w 2845345"/>
                <a:gd name="connsiteY8" fmla="*/ 2003276 h 2124953"/>
                <a:gd name="connsiteX9" fmla="*/ 1451068 w 2845345"/>
                <a:gd name="connsiteY9" fmla="*/ 2008389 h 2124953"/>
                <a:gd name="connsiteX10" fmla="*/ 1585455 w 2845345"/>
                <a:gd name="connsiteY10" fmla="*/ 1890069 h 2124953"/>
                <a:gd name="connsiteX11" fmla="*/ 1724591 w 2845345"/>
                <a:gd name="connsiteY11" fmla="*/ 1726101 h 2124953"/>
                <a:gd name="connsiteX12" fmla="*/ 1880160 w 2845345"/>
                <a:gd name="connsiteY12" fmla="*/ 1606320 h 2124953"/>
                <a:gd name="connsiteX13" fmla="*/ 2148572 w 2845345"/>
                <a:gd name="connsiteY13" fmla="*/ 1623849 h 2124953"/>
                <a:gd name="connsiteX14" fmla="*/ 2278212 w 2845345"/>
                <a:gd name="connsiteY14" fmla="*/ 1731944 h 2124953"/>
                <a:gd name="connsiteX15" fmla="*/ 2402011 w 2845345"/>
                <a:gd name="connsiteY15" fmla="*/ 1882400 h 2124953"/>
                <a:gd name="connsiteX16" fmla="*/ 2549545 w 2845345"/>
                <a:gd name="connsiteY16" fmla="*/ 2010580 h 2124953"/>
                <a:gd name="connsiteX17" fmla="*/ 2609070 w 2845345"/>
                <a:gd name="connsiteY17" fmla="*/ 2030300 h 2124953"/>
                <a:gd name="connsiteX18" fmla="*/ 2720817 w 2845345"/>
                <a:gd name="connsiteY18" fmla="*/ 1982461 h 2124953"/>
                <a:gd name="connsiteX19" fmla="*/ 2759527 w 2845345"/>
                <a:gd name="connsiteY19" fmla="*/ 1886417 h 2124953"/>
                <a:gd name="connsiteX20" fmla="*/ 2776691 w 2845345"/>
                <a:gd name="connsiteY20" fmla="*/ 1876557 h 2124953"/>
                <a:gd name="connsiteX21" fmla="*/ 2845345 w 2845345"/>
                <a:gd name="connsiteY21" fmla="*/ 1875096 h 2124953"/>
                <a:gd name="connsiteX22" fmla="*/ 2751493 w 2845345"/>
                <a:gd name="connsiteY22" fmla="*/ 2071932 h 2124953"/>
                <a:gd name="connsiteX23" fmla="*/ 2536398 w 2845345"/>
                <a:gd name="connsiteY23" fmla="*/ 2097859 h 2124953"/>
                <a:gd name="connsiteX24" fmla="*/ 2375351 w 2845345"/>
                <a:gd name="connsiteY24" fmla="*/ 1978809 h 2124953"/>
                <a:gd name="connsiteX25" fmla="*/ 2232199 w 2845345"/>
                <a:gd name="connsiteY25" fmla="*/ 1810824 h 2124953"/>
                <a:gd name="connsiteX26" fmla="*/ 2124104 w 2845345"/>
                <a:gd name="connsiteY26" fmla="*/ 1712224 h 2124953"/>
                <a:gd name="connsiteX27" fmla="*/ 1865553 w 2845345"/>
                <a:gd name="connsiteY27" fmla="*/ 1723545 h 2124953"/>
                <a:gd name="connsiteX28" fmla="*/ 1730069 w 2845345"/>
                <a:gd name="connsiteY28" fmla="*/ 1865236 h 2124953"/>
                <a:gd name="connsiteX29" fmla="*/ 1598237 w 2845345"/>
                <a:gd name="connsiteY29" fmla="*/ 2014597 h 2124953"/>
                <a:gd name="connsiteX30" fmla="*/ 1376204 w 2845345"/>
                <a:gd name="connsiteY30" fmla="*/ 2123057 h 2124953"/>
                <a:gd name="connsiteX31" fmla="*/ 1095012 w 2845345"/>
                <a:gd name="connsiteY31" fmla="*/ 1993782 h 2124953"/>
                <a:gd name="connsiteX32" fmla="*/ 1005906 w 2845345"/>
                <a:gd name="connsiteY32" fmla="*/ 1751299 h 2124953"/>
                <a:gd name="connsiteX33" fmla="*/ 1058128 w 2845345"/>
                <a:gd name="connsiteY33" fmla="*/ 1392686 h 2124953"/>
                <a:gd name="connsiteX34" fmla="*/ 1252771 w 2845345"/>
                <a:gd name="connsiteY34" fmla="*/ 1015815 h 2124953"/>
                <a:gd name="connsiteX35" fmla="*/ 1437920 w 2845345"/>
                <a:gd name="connsiteY35" fmla="*/ 723667 h 2124953"/>
                <a:gd name="connsiteX36" fmla="*/ 1572831 w 2845345"/>
                <a:gd name="connsiteY36" fmla="*/ 400163 h 2124953"/>
                <a:gd name="connsiteX37" fmla="*/ 0 w 2845345"/>
                <a:gd name="connsiteY37" fmla="*/ 59952 h 2124953"/>
                <a:gd name="connsiteX0" fmla="*/ 0 w 2955074"/>
                <a:gd name="connsiteY0" fmla="*/ 5763 h 2202439"/>
                <a:gd name="connsiteX1" fmla="*/ 178639 w 2955074"/>
                <a:gd name="connsiteY1" fmla="*/ 77486 h 2202439"/>
                <a:gd name="connsiteX2" fmla="*/ 1777760 w 2955074"/>
                <a:gd name="connsiteY2" fmla="*/ 359251 h 2202439"/>
                <a:gd name="connsiteX3" fmla="*/ 1733894 w 2955074"/>
                <a:gd name="connsiteY3" fmla="*/ 597744 h 2202439"/>
                <a:gd name="connsiteX4" fmla="*/ 1572847 w 2955074"/>
                <a:gd name="connsiteY4" fmla="*/ 926412 h 2202439"/>
                <a:gd name="connsiteX5" fmla="*/ 1392811 w 2955074"/>
                <a:gd name="connsiteY5" fmla="*/ 1199205 h 2202439"/>
                <a:gd name="connsiteX6" fmla="*/ 1209122 w 2955074"/>
                <a:gd name="connsiteY6" fmla="*/ 1603465 h 2202439"/>
                <a:gd name="connsiteX7" fmla="*/ 1223365 w 2955074"/>
                <a:gd name="connsiteY7" fmla="*/ 1913143 h 2202439"/>
                <a:gd name="connsiteX8" fmla="*/ 1354101 w 2955074"/>
                <a:gd name="connsiteY8" fmla="*/ 2080762 h 2202439"/>
                <a:gd name="connsiteX9" fmla="*/ 1560797 w 2955074"/>
                <a:gd name="connsiteY9" fmla="*/ 2085875 h 2202439"/>
                <a:gd name="connsiteX10" fmla="*/ 1695184 w 2955074"/>
                <a:gd name="connsiteY10" fmla="*/ 1967555 h 2202439"/>
                <a:gd name="connsiteX11" fmla="*/ 1834320 w 2955074"/>
                <a:gd name="connsiteY11" fmla="*/ 1803587 h 2202439"/>
                <a:gd name="connsiteX12" fmla="*/ 1989889 w 2955074"/>
                <a:gd name="connsiteY12" fmla="*/ 1683806 h 2202439"/>
                <a:gd name="connsiteX13" fmla="*/ 2258301 w 2955074"/>
                <a:gd name="connsiteY13" fmla="*/ 1701335 h 2202439"/>
                <a:gd name="connsiteX14" fmla="*/ 2387941 w 2955074"/>
                <a:gd name="connsiteY14" fmla="*/ 1809430 h 2202439"/>
                <a:gd name="connsiteX15" fmla="*/ 2511740 w 2955074"/>
                <a:gd name="connsiteY15" fmla="*/ 1959886 h 2202439"/>
                <a:gd name="connsiteX16" fmla="*/ 2659274 w 2955074"/>
                <a:gd name="connsiteY16" fmla="*/ 2088066 h 2202439"/>
                <a:gd name="connsiteX17" fmla="*/ 2718799 w 2955074"/>
                <a:gd name="connsiteY17" fmla="*/ 2107786 h 2202439"/>
                <a:gd name="connsiteX18" fmla="*/ 2830546 w 2955074"/>
                <a:gd name="connsiteY18" fmla="*/ 2059947 h 2202439"/>
                <a:gd name="connsiteX19" fmla="*/ 2869256 w 2955074"/>
                <a:gd name="connsiteY19" fmla="*/ 1963903 h 2202439"/>
                <a:gd name="connsiteX20" fmla="*/ 2886420 w 2955074"/>
                <a:gd name="connsiteY20" fmla="*/ 1954043 h 2202439"/>
                <a:gd name="connsiteX21" fmla="*/ 2955074 w 2955074"/>
                <a:gd name="connsiteY21" fmla="*/ 1952582 h 2202439"/>
                <a:gd name="connsiteX22" fmla="*/ 2861222 w 2955074"/>
                <a:gd name="connsiteY22" fmla="*/ 2149418 h 2202439"/>
                <a:gd name="connsiteX23" fmla="*/ 2646127 w 2955074"/>
                <a:gd name="connsiteY23" fmla="*/ 2175345 h 2202439"/>
                <a:gd name="connsiteX24" fmla="*/ 2485080 w 2955074"/>
                <a:gd name="connsiteY24" fmla="*/ 2056295 h 2202439"/>
                <a:gd name="connsiteX25" fmla="*/ 2341928 w 2955074"/>
                <a:gd name="connsiteY25" fmla="*/ 1888310 h 2202439"/>
                <a:gd name="connsiteX26" fmla="*/ 2233833 w 2955074"/>
                <a:gd name="connsiteY26" fmla="*/ 1789710 h 2202439"/>
                <a:gd name="connsiteX27" fmla="*/ 1975282 w 2955074"/>
                <a:gd name="connsiteY27" fmla="*/ 1801031 h 2202439"/>
                <a:gd name="connsiteX28" fmla="*/ 1839798 w 2955074"/>
                <a:gd name="connsiteY28" fmla="*/ 1942722 h 2202439"/>
                <a:gd name="connsiteX29" fmla="*/ 1707966 w 2955074"/>
                <a:gd name="connsiteY29" fmla="*/ 2092083 h 2202439"/>
                <a:gd name="connsiteX30" fmla="*/ 1485933 w 2955074"/>
                <a:gd name="connsiteY30" fmla="*/ 2200543 h 2202439"/>
                <a:gd name="connsiteX31" fmla="*/ 1204741 w 2955074"/>
                <a:gd name="connsiteY31" fmla="*/ 2071268 h 2202439"/>
                <a:gd name="connsiteX32" fmla="*/ 1115635 w 2955074"/>
                <a:gd name="connsiteY32" fmla="*/ 1828785 h 2202439"/>
                <a:gd name="connsiteX33" fmla="*/ 1167857 w 2955074"/>
                <a:gd name="connsiteY33" fmla="*/ 1470172 h 2202439"/>
                <a:gd name="connsiteX34" fmla="*/ 1362500 w 2955074"/>
                <a:gd name="connsiteY34" fmla="*/ 1093301 h 2202439"/>
                <a:gd name="connsiteX35" fmla="*/ 1547649 w 2955074"/>
                <a:gd name="connsiteY35" fmla="*/ 801153 h 2202439"/>
                <a:gd name="connsiteX36" fmla="*/ 1682560 w 2955074"/>
                <a:gd name="connsiteY36" fmla="*/ 477649 h 2202439"/>
                <a:gd name="connsiteX37" fmla="*/ 0 w 2955074"/>
                <a:gd name="connsiteY37" fmla="*/ 5763 h 2202439"/>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52637 h 2249313"/>
                <a:gd name="connsiteX1" fmla="*/ 54280 w 2955074"/>
                <a:gd name="connsiteY1" fmla="*/ 0 h 2249313"/>
                <a:gd name="connsiteX2" fmla="*/ 1777760 w 2955074"/>
                <a:gd name="connsiteY2" fmla="*/ 406125 h 2249313"/>
                <a:gd name="connsiteX3" fmla="*/ 1733894 w 2955074"/>
                <a:gd name="connsiteY3" fmla="*/ 644618 h 2249313"/>
                <a:gd name="connsiteX4" fmla="*/ 1572847 w 2955074"/>
                <a:gd name="connsiteY4" fmla="*/ 973286 h 2249313"/>
                <a:gd name="connsiteX5" fmla="*/ 1392811 w 2955074"/>
                <a:gd name="connsiteY5" fmla="*/ 1246079 h 2249313"/>
                <a:gd name="connsiteX6" fmla="*/ 1209122 w 2955074"/>
                <a:gd name="connsiteY6" fmla="*/ 1650339 h 2249313"/>
                <a:gd name="connsiteX7" fmla="*/ 1223365 w 2955074"/>
                <a:gd name="connsiteY7" fmla="*/ 1960017 h 2249313"/>
                <a:gd name="connsiteX8" fmla="*/ 1354101 w 2955074"/>
                <a:gd name="connsiteY8" fmla="*/ 2127636 h 2249313"/>
                <a:gd name="connsiteX9" fmla="*/ 1560797 w 2955074"/>
                <a:gd name="connsiteY9" fmla="*/ 2132749 h 2249313"/>
                <a:gd name="connsiteX10" fmla="*/ 1695184 w 2955074"/>
                <a:gd name="connsiteY10" fmla="*/ 2014429 h 2249313"/>
                <a:gd name="connsiteX11" fmla="*/ 1834320 w 2955074"/>
                <a:gd name="connsiteY11" fmla="*/ 1850461 h 2249313"/>
                <a:gd name="connsiteX12" fmla="*/ 1989889 w 2955074"/>
                <a:gd name="connsiteY12" fmla="*/ 1730680 h 2249313"/>
                <a:gd name="connsiteX13" fmla="*/ 2258301 w 2955074"/>
                <a:gd name="connsiteY13" fmla="*/ 1748209 h 2249313"/>
                <a:gd name="connsiteX14" fmla="*/ 2387941 w 2955074"/>
                <a:gd name="connsiteY14" fmla="*/ 1856304 h 2249313"/>
                <a:gd name="connsiteX15" fmla="*/ 2511740 w 2955074"/>
                <a:gd name="connsiteY15" fmla="*/ 2006760 h 2249313"/>
                <a:gd name="connsiteX16" fmla="*/ 2659274 w 2955074"/>
                <a:gd name="connsiteY16" fmla="*/ 2134940 h 2249313"/>
                <a:gd name="connsiteX17" fmla="*/ 2718799 w 2955074"/>
                <a:gd name="connsiteY17" fmla="*/ 2154660 h 2249313"/>
                <a:gd name="connsiteX18" fmla="*/ 2830546 w 2955074"/>
                <a:gd name="connsiteY18" fmla="*/ 2106821 h 2249313"/>
                <a:gd name="connsiteX19" fmla="*/ 2869256 w 2955074"/>
                <a:gd name="connsiteY19" fmla="*/ 2010777 h 2249313"/>
                <a:gd name="connsiteX20" fmla="*/ 2886420 w 2955074"/>
                <a:gd name="connsiteY20" fmla="*/ 2000917 h 2249313"/>
                <a:gd name="connsiteX21" fmla="*/ 2955074 w 2955074"/>
                <a:gd name="connsiteY21" fmla="*/ 1999456 h 2249313"/>
                <a:gd name="connsiteX22" fmla="*/ 2861222 w 2955074"/>
                <a:gd name="connsiteY22" fmla="*/ 2196292 h 2249313"/>
                <a:gd name="connsiteX23" fmla="*/ 2646127 w 2955074"/>
                <a:gd name="connsiteY23" fmla="*/ 2222219 h 2249313"/>
                <a:gd name="connsiteX24" fmla="*/ 2485080 w 2955074"/>
                <a:gd name="connsiteY24" fmla="*/ 2103169 h 2249313"/>
                <a:gd name="connsiteX25" fmla="*/ 2341928 w 2955074"/>
                <a:gd name="connsiteY25" fmla="*/ 1935184 h 2249313"/>
                <a:gd name="connsiteX26" fmla="*/ 2233833 w 2955074"/>
                <a:gd name="connsiteY26" fmla="*/ 1836584 h 2249313"/>
                <a:gd name="connsiteX27" fmla="*/ 1975282 w 2955074"/>
                <a:gd name="connsiteY27" fmla="*/ 1847905 h 2249313"/>
                <a:gd name="connsiteX28" fmla="*/ 1839798 w 2955074"/>
                <a:gd name="connsiteY28" fmla="*/ 1989596 h 2249313"/>
                <a:gd name="connsiteX29" fmla="*/ 1707966 w 2955074"/>
                <a:gd name="connsiteY29" fmla="*/ 2138957 h 2249313"/>
                <a:gd name="connsiteX30" fmla="*/ 1485933 w 2955074"/>
                <a:gd name="connsiteY30" fmla="*/ 2247417 h 2249313"/>
                <a:gd name="connsiteX31" fmla="*/ 1204741 w 2955074"/>
                <a:gd name="connsiteY31" fmla="*/ 2118142 h 2249313"/>
                <a:gd name="connsiteX32" fmla="*/ 1115635 w 2955074"/>
                <a:gd name="connsiteY32" fmla="*/ 1875659 h 2249313"/>
                <a:gd name="connsiteX33" fmla="*/ 1167857 w 2955074"/>
                <a:gd name="connsiteY33" fmla="*/ 1517046 h 2249313"/>
                <a:gd name="connsiteX34" fmla="*/ 1362500 w 2955074"/>
                <a:gd name="connsiteY34" fmla="*/ 1140175 h 2249313"/>
                <a:gd name="connsiteX35" fmla="*/ 1547649 w 2955074"/>
                <a:gd name="connsiteY35" fmla="*/ 848027 h 2249313"/>
                <a:gd name="connsiteX36" fmla="*/ 1682560 w 2955074"/>
                <a:gd name="connsiteY36" fmla="*/ 524523 h 2249313"/>
                <a:gd name="connsiteX37" fmla="*/ 0 w 2955074"/>
                <a:gd name="connsiteY37" fmla="*/ 52637 h 224931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 name="connsiteX0" fmla="*/ 0 w 2955074"/>
                <a:gd name="connsiteY0" fmla="*/ 67267 h 2263943"/>
                <a:gd name="connsiteX1" fmla="*/ 54280 w 2955074"/>
                <a:gd name="connsiteY1" fmla="*/ 0 h 2263943"/>
                <a:gd name="connsiteX2" fmla="*/ 1777760 w 2955074"/>
                <a:gd name="connsiteY2" fmla="*/ 420755 h 2263943"/>
                <a:gd name="connsiteX3" fmla="*/ 1733894 w 2955074"/>
                <a:gd name="connsiteY3" fmla="*/ 659248 h 2263943"/>
                <a:gd name="connsiteX4" fmla="*/ 1572847 w 2955074"/>
                <a:gd name="connsiteY4" fmla="*/ 987916 h 2263943"/>
                <a:gd name="connsiteX5" fmla="*/ 1392811 w 2955074"/>
                <a:gd name="connsiteY5" fmla="*/ 1260709 h 2263943"/>
                <a:gd name="connsiteX6" fmla="*/ 1209122 w 2955074"/>
                <a:gd name="connsiteY6" fmla="*/ 1664969 h 2263943"/>
                <a:gd name="connsiteX7" fmla="*/ 1223365 w 2955074"/>
                <a:gd name="connsiteY7" fmla="*/ 1974647 h 2263943"/>
                <a:gd name="connsiteX8" fmla="*/ 1354101 w 2955074"/>
                <a:gd name="connsiteY8" fmla="*/ 2142266 h 2263943"/>
                <a:gd name="connsiteX9" fmla="*/ 1560797 w 2955074"/>
                <a:gd name="connsiteY9" fmla="*/ 2147379 h 2263943"/>
                <a:gd name="connsiteX10" fmla="*/ 1695184 w 2955074"/>
                <a:gd name="connsiteY10" fmla="*/ 2029059 h 2263943"/>
                <a:gd name="connsiteX11" fmla="*/ 1834320 w 2955074"/>
                <a:gd name="connsiteY11" fmla="*/ 1865091 h 2263943"/>
                <a:gd name="connsiteX12" fmla="*/ 1989889 w 2955074"/>
                <a:gd name="connsiteY12" fmla="*/ 1745310 h 2263943"/>
                <a:gd name="connsiteX13" fmla="*/ 2258301 w 2955074"/>
                <a:gd name="connsiteY13" fmla="*/ 1762839 h 2263943"/>
                <a:gd name="connsiteX14" fmla="*/ 2387941 w 2955074"/>
                <a:gd name="connsiteY14" fmla="*/ 1870934 h 2263943"/>
                <a:gd name="connsiteX15" fmla="*/ 2511740 w 2955074"/>
                <a:gd name="connsiteY15" fmla="*/ 2021390 h 2263943"/>
                <a:gd name="connsiteX16" fmla="*/ 2659274 w 2955074"/>
                <a:gd name="connsiteY16" fmla="*/ 2149570 h 2263943"/>
                <a:gd name="connsiteX17" fmla="*/ 2718799 w 2955074"/>
                <a:gd name="connsiteY17" fmla="*/ 2169290 h 2263943"/>
                <a:gd name="connsiteX18" fmla="*/ 2830546 w 2955074"/>
                <a:gd name="connsiteY18" fmla="*/ 2121451 h 2263943"/>
                <a:gd name="connsiteX19" fmla="*/ 2869256 w 2955074"/>
                <a:gd name="connsiteY19" fmla="*/ 2025407 h 2263943"/>
                <a:gd name="connsiteX20" fmla="*/ 2886420 w 2955074"/>
                <a:gd name="connsiteY20" fmla="*/ 2015547 h 2263943"/>
                <a:gd name="connsiteX21" fmla="*/ 2955074 w 2955074"/>
                <a:gd name="connsiteY21" fmla="*/ 2014086 h 2263943"/>
                <a:gd name="connsiteX22" fmla="*/ 2861222 w 2955074"/>
                <a:gd name="connsiteY22" fmla="*/ 2210922 h 2263943"/>
                <a:gd name="connsiteX23" fmla="*/ 2646127 w 2955074"/>
                <a:gd name="connsiteY23" fmla="*/ 2236849 h 2263943"/>
                <a:gd name="connsiteX24" fmla="*/ 2485080 w 2955074"/>
                <a:gd name="connsiteY24" fmla="*/ 2117799 h 2263943"/>
                <a:gd name="connsiteX25" fmla="*/ 2341928 w 2955074"/>
                <a:gd name="connsiteY25" fmla="*/ 1949814 h 2263943"/>
                <a:gd name="connsiteX26" fmla="*/ 2233833 w 2955074"/>
                <a:gd name="connsiteY26" fmla="*/ 1851214 h 2263943"/>
                <a:gd name="connsiteX27" fmla="*/ 1975282 w 2955074"/>
                <a:gd name="connsiteY27" fmla="*/ 1862535 h 2263943"/>
                <a:gd name="connsiteX28" fmla="*/ 1839798 w 2955074"/>
                <a:gd name="connsiteY28" fmla="*/ 2004226 h 2263943"/>
                <a:gd name="connsiteX29" fmla="*/ 1707966 w 2955074"/>
                <a:gd name="connsiteY29" fmla="*/ 2153587 h 2263943"/>
                <a:gd name="connsiteX30" fmla="*/ 1485933 w 2955074"/>
                <a:gd name="connsiteY30" fmla="*/ 2262047 h 2263943"/>
                <a:gd name="connsiteX31" fmla="*/ 1204741 w 2955074"/>
                <a:gd name="connsiteY31" fmla="*/ 2132772 h 2263943"/>
                <a:gd name="connsiteX32" fmla="*/ 1115635 w 2955074"/>
                <a:gd name="connsiteY32" fmla="*/ 1890289 h 2263943"/>
                <a:gd name="connsiteX33" fmla="*/ 1167857 w 2955074"/>
                <a:gd name="connsiteY33" fmla="*/ 1531676 h 2263943"/>
                <a:gd name="connsiteX34" fmla="*/ 1362500 w 2955074"/>
                <a:gd name="connsiteY34" fmla="*/ 1154805 h 2263943"/>
                <a:gd name="connsiteX35" fmla="*/ 1547649 w 2955074"/>
                <a:gd name="connsiteY35" fmla="*/ 862657 h 2263943"/>
                <a:gd name="connsiteX36" fmla="*/ 1682560 w 2955074"/>
                <a:gd name="connsiteY36" fmla="*/ 539153 h 2263943"/>
                <a:gd name="connsiteX37" fmla="*/ 0 w 2955074"/>
                <a:gd name="connsiteY37" fmla="*/ 67267 h 226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55074" h="2263943">
                  <a:moveTo>
                    <a:pt x="0" y="67267"/>
                  </a:moveTo>
                  <a:cubicBezTo>
                    <a:pt x="19521" y="32304"/>
                    <a:pt x="13052" y="30088"/>
                    <a:pt x="54280" y="0"/>
                  </a:cubicBezTo>
                  <a:cubicBezTo>
                    <a:pt x="477807" y="687154"/>
                    <a:pt x="1755065" y="-79168"/>
                    <a:pt x="1777760" y="420755"/>
                  </a:cubicBezTo>
                  <a:cubicBezTo>
                    <a:pt x="1776038" y="487312"/>
                    <a:pt x="1765163" y="577766"/>
                    <a:pt x="1733894" y="659248"/>
                  </a:cubicBezTo>
                  <a:cubicBezTo>
                    <a:pt x="1695184" y="776108"/>
                    <a:pt x="1638946" y="884568"/>
                    <a:pt x="1572847" y="987916"/>
                  </a:cubicBezTo>
                  <a:cubicBezTo>
                    <a:pt x="1514052" y="1079577"/>
                    <a:pt x="1451606" y="1169047"/>
                    <a:pt x="1392811" y="1260709"/>
                  </a:cubicBezTo>
                  <a:cubicBezTo>
                    <a:pt x="1312105" y="1386332"/>
                    <a:pt x="1242720" y="1517799"/>
                    <a:pt x="1209122" y="1664969"/>
                  </a:cubicBezTo>
                  <a:cubicBezTo>
                    <a:pt x="1185386" y="1769047"/>
                    <a:pt x="1185020" y="1873125"/>
                    <a:pt x="1223365" y="1974647"/>
                  </a:cubicBezTo>
                  <a:cubicBezTo>
                    <a:pt x="1249658" y="2043667"/>
                    <a:pt x="1290194" y="2102461"/>
                    <a:pt x="1354101" y="2142266"/>
                  </a:cubicBezTo>
                  <a:cubicBezTo>
                    <a:pt x="1422026" y="2184628"/>
                    <a:pt x="1490681" y="2184628"/>
                    <a:pt x="1560797" y="2147379"/>
                  </a:cubicBezTo>
                  <a:cubicBezTo>
                    <a:pt x="1615209" y="2118530"/>
                    <a:pt x="1655745" y="2074342"/>
                    <a:pt x="1695184" y="2029059"/>
                  </a:cubicBezTo>
                  <a:cubicBezTo>
                    <a:pt x="1742293" y="1975011"/>
                    <a:pt x="1786846" y="1918773"/>
                    <a:pt x="1834320" y="1865091"/>
                  </a:cubicBezTo>
                  <a:cubicBezTo>
                    <a:pt x="1878143" y="1815060"/>
                    <a:pt x="1928538" y="1773064"/>
                    <a:pt x="1989889" y="1745310"/>
                  </a:cubicBezTo>
                  <a:cubicBezTo>
                    <a:pt x="2082281" y="1703313"/>
                    <a:pt x="2171752" y="1715365"/>
                    <a:pt x="2258301" y="1762839"/>
                  </a:cubicBezTo>
                  <a:cubicBezTo>
                    <a:pt x="2308331" y="1790228"/>
                    <a:pt x="2348866" y="1830033"/>
                    <a:pt x="2387941" y="1870934"/>
                  </a:cubicBezTo>
                  <a:cubicBezTo>
                    <a:pt x="2433225" y="1918042"/>
                    <a:pt x="2468282" y="1973186"/>
                    <a:pt x="2511740" y="2021390"/>
                  </a:cubicBezTo>
                  <a:cubicBezTo>
                    <a:pt x="2555562" y="2069959"/>
                    <a:pt x="2599384" y="2118895"/>
                    <a:pt x="2659274" y="2149570"/>
                  </a:cubicBezTo>
                  <a:cubicBezTo>
                    <a:pt x="2678264" y="2159430"/>
                    <a:pt x="2697984" y="2166369"/>
                    <a:pt x="2718799" y="2169290"/>
                  </a:cubicBezTo>
                  <a:cubicBezTo>
                    <a:pt x="2765543" y="2175863"/>
                    <a:pt x="2802427" y="2157605"/>
                    <a:pt x="2830546" y="2121451"/>
                  </a:cubicBezTo>
                  <a:cubicBezTo>
                    <a:pt x="2852457" y="2093332"/>
                    <a:pt x="2863778" y="2060465"/>
                    <a:pt x="2869256" y="2025407"/>
                  </a:cubicBezTo>
                  <a:cubicBezTo>
                    <a:pt x="2871812" y="2016278"/>
                    <a:pt x="2876560" y="2014086"/>
                    <a:pt x="2886420" y="2015547"/>
                  </a:cubicBezTo>
                  <a:cubicBezTo>
                    <a:pt x="2909427" y="2019199"/>
                    <a:pt x="2932433" y="2018103"/>
                    <a:pt x="2955074" y="2014086"/>
                  </a:cubicBezTo>
                  <a:cubicBezTo>
                    <a:pt x="2949231" y="2091871"/>
                    <a:pt x="2923304" y="2161256"/>
                    <a:pt x="2861222" y="2210922"/>
                  </a:cubicBezTo>
                  <a:cubicBezTo>
                    <a:pt x="2796219" y="2262778"/>
                    <a:pt x="2722086" y="2266430"/>
                    <a:pt x="2646127" y="2236849"/>
                  </a:cubicBezTo>
                  <a:cubicBezTo>
                    <a:pt x="2581855" y="2211651"/>
                    <a:pt x="2531824" y="2166734"/>
                    <a:pt x="2485080" y="2117799"/>
                  </a:cubicBezTo>
                  <a:cubicBezTo>
                    <a:pt x="2434320" y="2064482"/>
                    <a:pt x="2391228" y="2004592"/>
                    <a:pt x="2341928" y="1949814"/>
                  </a:cubicBezTo>
                  <a:cubicBezTo>
                    <a:pt x="2309061" y="1913295"/>
                    <a:pt x="2275099" y="1878237"/>
                    <a:pt x="2233833" y="1851214"/>
                  </a:cubicBezTo>
                  <a:cubicBezTo>
                    <a:pt x="2147284" y="1794975"/>
                    <a:pt x="2056718" y="1798992"/>
                    <a:pt x="1975282" y="1862535"/>
                  </a:cubicBezTo>
                  <a:cubicBezTo>
                    <a:pt x="1923060" y="1903070"/>
                    <a:pt x="1881794" y="1953831"/>
                    <a:pt x="1839798" y="2004226"/>
                  </a:cubicBezTo>
                  <a:cubicBezTo>
                    <a:pt x="1797437" y="2055352"/>
                    <a:pt x="1756901" y="2107939"/>
                    <a:pt x="1707966" y="2153587"/>
                  </a:cubicBezTo>
                  <a:cubicBezTo>
                    <a:pt x="1645154" y="2212382"/>
                    <a:pt x="1572847" y="2252918"/>
                    <a:pt x="1485933" y="2262047"/>
                  </a:cubicBezTo>
                  <a:cubicBezTo>
                    <a:pt x="1367248" y="2274098"/>
                    <a:pt x="1273395" y="2228450"/>
                    <a:pt x="1204741" y="2132772"/>
                  </a:cubicBezTo>
                  <a:cubicBezTo>
                    <a:pt x="1153249" y="2060465"/>
                    <a:pt x="1126956" y="1977568"/>
                    <a:pt x="1115635" y="1890289"/>
                  </a:cubicBezTo>
                  <a:cubicBezTo>
                    <a:pt x="1099202" y="1766126"/>
                    <a:pt x="1124764" y="1647440"/>
                    <a:pt x="1167857" y="1531676"/>
                  </a:cubicBezTo>
                  <a:cubicBezTo>
                    <a:pt x="1217887" y="1398384"/>
                    <a:pt x="1285447" y="1274221"/>
                    <a:pt x="1362500" y="1154805"/>
                  </a:cubicBezTo>
                  <a:cubicBezTo>
                    <a:pt x="1424947" y="1058031"/>
                    <a:pt x="1489950" y="962718"/>
                    <a:pt x="1547649" y="862657"/>
                  </a:cubicBezTo>
                  <a:cubicBezTo>
                    <a:pt x="1605349" y="762231"/>
                    <a:pt x="1656631" y="652726"/>
                    <a:pt x="1682560" y="539153"/>
                  </a:cubicBezTo>
                  <a:cubicBezTo>
                    <a:pt x="1811508" y="-36392"/>
                    <a:pt x="464357" y="817264"/>
                    <a:pt x="0" y="67267"/>
                  </a:cubicBezTo>
                  <a:close/>
                </a:path>
              </a:pathLst>
            </a:custGeom>
            <a:grpFill/>
            <a:ln w="4780"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436732C6-92EA-49E8-AB6B-2D47E43BFD2E}"/>
                </a:ext>
              </a:extLst>
            </p:cNvPr>
            <p:cNvSpPr/>
            <p:nvPr/>
          </p:nvSpPr>
          <p:spPr>
            <a:xfrm rot="20761001" flipH="1">
              <a:off x="1880168" y="3385666"/>
              <a:ext cx="301665" cy="360717"/>
            </a:xfrm>
            <a:custGeom>
              <a:avLst/>
              <a:gdLst>
                <a:gd name="connsiteX0" fmla="*/ 82313 w 565445"/>
                <a:gd name="connsiteY0" fmla="*/ 374057 h 676133"/>
                <a:gd name="connsiteX1" fmla="*/ 78615 w 565445"/>
                <a:gd name="connsiteY1" fmla="*/ 382986 h 676133"/>
                <a:gd name="connsiteX2" fmla="*/ 78614 w 565445"/>
                <a:gd name="connsiteY2" fmla="*/ 382986 h 676133"/>
                <a:gd name="connsiteX3" fmla="*/ 91242 w 565445"/>
                <a:gd name="connsiteY3" fmla="*/ 395612 h 676133"/>
                <a:gd name="connsiteX4" fmla="*/ 474201 w 565445"/>
                <a:gd name="connsiteY4" fmla="*/ 395613 h 676133"/>
                <a:gd name="connsiteX5" fmla="*/ 483130 w 565445"/>
                <a:gd name="connsiteY5" fmla="*/ 391915 h 676133"/>
                <a:gd name="connsiteX6" fmla="*/ 486829 w 565445"/>
                <a:gd name="connsiteY6" fmla="*/ 382986 h 676133"/>
                <a:gd name="connsiteX7" fmla="*/ 474201 w 565445"/>
                <a:gd name="connsiteY7" fmla="*/ 370360 h 676133"/>
                <a:gd name="connsiteX8" fmla="*/ 91242 w 565445"/>
                <a:gd name="connsiteY8" fmla="*/ 370359 h 676133"/>
                <a:gd name="connsiteX9" fmla="*/ 82313 w 565445"/>
                <a:gd name="connsiteY9" fmla="*/ 374057 h 676133"/>
                <a:gd name="connsiteX10" fmla="*/ 82314 w 565445"/>
                <a:gd name="connsiteY10" fmla="*/ 320622 h 676133"/>
                <a:gd name="connsiteX11" fmla="*/ 78615 w 565445"/>
                <a:gd name="connsiteY11" fmla="*/ 329550 h 676133"/>
                <a:gd name="connsiteX12" fmla="*/ 78615 w 565445"/>
                <a:gd name="connsiteY12" fmla="*/ 329551 h 676133"/>
                <a:gd name="connsiteX13" fmla="*/ 91242 w 565445"/>
                <a:gd name="connsiteY13" fmla="*/ 342177 h 676133"/>
                <a:gd name="connsiteX14" fmla="*/ 474201 w 565445"/>
                <a:gd name="connsiteY14" fmla="*/ 342178 h 676133"/>
                <a:gd name="connsiteX15" fmla="*/ 483130 w 565445"/>
                <a:gd name="connsiteY15" fmla="*/ 338479 h 676133"/>
                <a:gd name="connsiteX16" fmla="*/ 486829 w 565445"/>
                <a:gd name="connsiteY16" fmla="*/ 329551 h 676133"/>
                <a:gd name="connsiteX17" fmla="*/ 474201 w 565445"/>
                <a:gd name="connsiteY17" fmla="*/ 316925 h 676133"/>
                <a:gd name="connsiteX18" fmla="*/ 91243 w 565445"/>
                <a:gd name="connsiteY18" fmla="*/ 316924 h 676133"/>
                <a:gd name="connsiteX19" fmla="*/ 82314 w 565445"/>
                <a:gd name="connsiteY19" fmla="*/ 320622 h 676133"/>
                <a:gd name="connsiteX20" fmla="*/ 82314 w 565445"/>
                <a:gd name="connsiteY20" fmla="*/ 267186 h 676133"/>
                <a:gd name="connsiteX21" fmla="*/ 78616 w 565445"/>
                <a:gd name="connsiteY21" fmla="*/ 276115 h 676133"/>
                <a:gd name="connsiteX22" fmla="*/ 78615 w 565445"/>
                <a:gd name="connsiteY22" fmla="*/ 276115 h 676133"/>
                <a:gd name="connsiteX23" fmla="*/ 91242 w 565445"/>
                <a:gd name="connsiteY23" fmla="*/ 288742 h 676133"/>
                <a:gd name="connsiteX24" fmla="*/ 474201 w 565445"/>
                <a:gd name="connsiteY24" fmla="*/ 288742 h 676133"/>
                <a:gd name="connsiteX25" fmla="*/ 483130 w 565445"/>
                <a:gd name="connsiteY25" fmla="*/ 285044 h 676133"/>
                <a:gd name="connsiteX26" fmla="*/ 486828 w 565445"/>
                <a:gd name="connsiteY26" fmla="*/ 276116 h 676133"/>
                <a:gd name="connsiteX27" fmla="*/ 474201 w 565445"/>
                <a:gd name="connsiteY27" fmla="*/ 263489 h 676133"/>
                <a:gd name="connsiteX28" fmla="*/ 91243 w 565445"/>
                <a:gd name="connsiteY28" fmla="*/ 263488 h 676133"/>
                <a:gd name="connsiteX29" fmla="*/ 82314 w 565445"/>
                <a:gd name="connsiteY29" fmla="*/ 267186 h 676133"/>
                <a:gd name="connsiteX30" fmla="*/ 5628 w 565445"/>
                <a:gd name="connsiteY30" fmla="*/ 181100 h 676133"/>
                <a:gd name="connsiteX31" fmla="*/ 19215 w 565445"/>
                <a:gd name="connsiteY31" fmla="*/ 175472 h 676133"/>
                <a:gd name="connsiteX32" fmla="*/ 150865 w 565445"/>
                <a:gd name="connsiteY32" fmla="*/ 175472 h 676133"/>
                <a:gd name="connsiteX33" fmla="*/ 182560 w 565445"/>
                <a:gd name="connsiteY33" fmla="*/ 175472 h 676133"/>
                <a:gd name="connsiteX34" fmla="*/ 182560 w 565445"/>
                <a:gd name="connsiteY34" fmla="*/ 175472 h 676133"/>
                <a:gd name="connsiteX35" fmla="*/ 382886 w 565445"/>
                <a:gd name="connsiteY35" fmla="*/ 175472 h 676133"/>
                <a:gd name="connsiteX36" fmla="*/ 382887 w 565445"/>
                <a:gd name="connsiteY36" fmla="*/ 37057 h 676133"/>
                <a:gd name="connsiteX37" fmla="*/ 419942 w 565445"/>
                <a:gd name="connsiteY37" fmla="*/ 1 h 676133"/>
                <a:gd name="connsiteX38" fmla="*/ 456998 w 565445"/>
                <a:gd name="connsiteY38" fmla="*/ 37057 h 676133"/>
                <a:gd name="connsiteX39" fmla="*/ 456998 w 565445"/>
                <a:gd name="connsiteY39" fmla="*/ 175473 h 676133"/>
                <a:gd name="connsiteX40" fmla="*/ 546230 w 565445"/>
                <a:gd name="connsiteY40" fmla="*/ 175472 h 676133"/>
                <a:gd name="connsiteX41" fmla="*/ 565445 w 565445"/>
                <a:gd name="connsiteY41" fmla="*/ 194686 h 676133"/>
                <a:gd name="connsiteX42" fmla="*/ 546231 w 565445"/>
                <a:gd name="connsiteY42" fmla="*/ 213900 h 676133"/>
                <a:gd name="connsiteX43" fmla="*/ 525277 w 565445"/>
                <a:gd name="connsiteY43" fmla="*/ 213900 h 676133"/>
                <a:gd name="connsiteX44" fmla="*/ 508900 w 565445"/>
                <a:gd name="connsiteY44" fmla="*/ 524387 h 676133"/>
                <a:gd name="connsiteX45" fmla="*/ 378244 w 565445"/>
                <a:gd name="connsiteY45" fmla="*/ 676133 h 676133"/>
                <a:gd name="connsiteX46" fmla="*/ 184456 w 565445"/>
                <a:gd name="connsiteY46" fmla="*/ 676133 h 676133"/>
                <a:gd name="connsiteX47" fmla="*/ 53800 w 565445"/>
                <a:gd name="connsiteY47" fmla="*/ 524387 h 676133"/>
                <a:gd name="connsiteX48" fmla="*/ 37423 w 565445"/>
                <a:gd name="connsiteY48" fmla="*/ 213900 h 676133"/>
                <a:gd name="connsiteX49" fmla="*/ 19215 w 565445"/>
                <a:gd name="connsiteY49" fmla="*/ 213900 h 676133"/>
                <a:gd name="connsiteX50" fmla="*/ 0 w 565445"/>
                <a:gd name="connsiteY50" fmla="*/ 194687 h 676133"/>
                <a:gd name="connsiteX51" fmla="*/ 5628 w 565445"/>
                <a:gd name="connsiteY51" fmla="*/ 181100 h 676133"/>
                <a:gd name="connsiteX52" fmla="*/ 119301 w 565445"/>
                <a:gd name="connsiteY52" fmla="*/ 10854 h 676133"/>
                <a:gd name="connsiteX53" fmla="*/ 145504 w 565445"/>
                <a:gd name="connsiteY53" fmla="*/ 0 h 676133"/>
                <a:gd name="connsiteX54" fmla="*/ 182560 w 565445"/>
                <a:gd name="connsiteY54" fmla="*/ 37056 h 676133"/>
                <a:gd name="connsiteX55" fmla="*/ 182560 w 565445"/>
                <a:gd name="connsiteY55" fmla="*/ 175472 h 676133"/>
                <a:gd name="connsiteX56" fmla="*/ 150865 w 565445"/>
                <a:gd name="connsiteY56" fmla="*/ 175472 h 676133"/>
                <a:gd name="connsiteX57" fmla="*/ 108448 w 565445"/>
                <a:gd name="connsiteY57" fmla="*/ 175472 h 676133"/>
                <a:gd name="connsiteX58" fmla="*/ 108448 w 565445"/>
                <a:gd name="connsiteY58" fmla="*/ 37056 h 676133"/>
                <a:gd name="connsiteX59" fmla="*/ 119301 w 565445"/>
                <a:gd name="connsiteY59" fmla="*/ 10854 h 67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5445" h="676133">
                  <a:moveTo>
                    <a:pt x="82313" y="374057"/>
                  </a:moveTo>
                  <a:cubicBezTo>
                    <a:pt x="80028" y="376342"/>
                    <a:pt x="78616" y="379499"/>
                    <a:pt x="78615" y="382986"/>
                  </a:cubicBezTo>
                  <a:lnTo>
                    <a:pt x="78614" y="382986"/>
                  </a:lnTo>
                  <a:cubicBezTo>
                    <a:pt x="78614" y="389959"/>
                    <a:pt x="84268" y="395612"/>
                    <a:pt x="91242" y="395612"/>
                  </a:cubicBezTo>
                  <a:lnTo>
                    <a:pt x="474201" y="395613"/>
                  </a:lnTo>
                  <a:cubicBezTo>
                    <a:pt x="477687" y="395613"/>
                    <a:pt x="480845" y="394199"/>
                    <a:pt x="483130" y="391915"/>
                  </a:cubicBezTo>
                  <a:lnTo>
                    <a:pt x="486829" y="382986"/>
                  </a:lnTo>
                  <a:lnTo>
                    <a:pt x="474201" y="370360"/>
                  </a:lnTo>
                  <a:lnTo>
                    <a:pt x="91242" y="370359"/>
                  </a:lnTo>
                  <a:cubicBezTo>
                    <a:pt x="87756" y="370359"/>
                    <a:pt x="84600" y="371771"/>
                    <a:pt x="82313" y="374057"/>
                  </a:cubicBezTo>
                  <a:close/>
                  <a:moveTo>
                    <a:pt x="82314" y="320622"/>
                  </a:moveTo>
                  <a:cubicBezTo>
                    <a:pt x="80029" y="322907"/>
                    <a:pt x="78616" y="326063"/>
                    <a:pt x="78615" y="329550"/>
                  </a:cubicBezTo>
                  <a:lnTo>
                    <a:pt x="78615" y="329551"/>
                  </a:lnTo>
                  <a:cubicBezTo>
                    <a:pt x="78614" y="336525"/>
                    <a:pt x="84268" y="342177"/>
                    <a:pt x="91242" y="342177"/>
                  </a:cubicBezTo>
                  <a:lnTo>
                    <a:pt x="474201" y="342178"/>
                  </a:lnTo>
                  <a:cubicBezTo>
                    <a:pt x="477688" y="342178"/>
                    <a:pt x="480844" y="340765"/>
                    <a:pt x="483130" y="338479"/>
                  </a:cubicBezTo>
                  <a:lnTo>
                    <a:pt x="486829" y="329551"/>
                  </a:lnTo>
                  <a:lnTo>
                    <a:pt x="474201" y="316925"/>
                  </a:lnTo>
                  <a:lnTo>
                    <a:pt x="91243" y="316924"/>
                  </a:lnTo>
                  <a:cubicBezTo>
                    <a:pt x="87756" y="316923"/>
                    <a:pt x="84599" y="318337"/>
                    <a:pt x="82314" y="320622"/>
                  </a:cubicBezTo>
                  <a:close/>
                  <a:moveTo>
                    <a:pt x="82314" y="267186"/>
                  </a:moveTo>
                  <a:cubicBezTo>
                    <a:pt x="80029" y="269471"/>
                    <a:pt x="78616" y="272628"/>
                    <a:pt x="78616" y="276115"/>
                  </a:cubicBezTo>
                  <a:lnTo>
                    <a:pt x="78615" y="276115"/>
                  </a:lnTo>
                  <a:cubicBezTo>
                    <a:pt x="78615" y="283088"/>
                    <a:pt x="84268" y="288742"/>
                    <a:pt x="91242" y="288742"/>
                  </a:cubicBezTo>
                  <a:lnTo>
                    <a:pt x="474201" y="288742"/>
                  </a:lnTo>
                  <a:cubicBezTo>
                    <a:pt x="477689" y="288742"/>
                    <a:pt x="480845" y="287328"/>
                    <a:pt x="483130" y="285044"/>
                  </a:cubicBezTo>
                  <a:lnTo>
                    <a:pt x="486828" y="276116"/>
                  </a:lnTo>
                  <a:lnTo>
                    <a:pt x="474201" y="263489"/>
                  </a:lnTo>
                  <a:lnTo>
                    <a:pt x="91243" y="263488"/>
                  </a:lnTo>
                  <a:cubicBezTo>
                    <a:pt x="87756" y="263488"/>
                    <a:pt x="84599" y="264901"/>
                    <a:pt x="82314" y="267186"/>
                  </a:cubicBezTo>
                  <a:close/>
                  <a:moveTo>
                    <a:pt x="5628" y="181100"/>
                  </a:moveTo>
                  <a:cubicBezTo>
                    <a:pt x="9105" y="177623"/>
                    <a:pt x="13909" y="175472"/>
                    <a:pt x="19215" y="175472"/>
                  </a:cubicBezTo>
                  <a:lnTo>
                    <a:pt x="150865" y="175472"/>
                  </a:lnTo>
                  <a:lnTo>
                    <a:pt x="182560" y="175472"/>
                  </a:lnTo>
                  <a:lnTo>
                    <a:pt x="182560" y="175472"/>
                  </a:lnTo>
                  <a:lnTo>
                    <a:pt x="382886" y="175472"/>
                  </a:lnTo>
                  <a:lnTo>
                    <a:pt x="382887" y="37057"/>
                  </a:lnTo>
                  <a:cubicBezTo>
                    <a:pt x="382886" y="16592"/>
                    <a:pt x="399478" y="1"/>
                    <a:pt x="419942" y="1"/>
                  </a:cubicBezTo>
                  <a:cubicBezTo>
                    <a:pt x="440407" y="1"/>
                    <a:pt x="456999" y="16592"/>
                    <a:pt x="456998" y="37057"/>
                  </a:cubicBezTo>
                  <a:lnTo>
                    <a:pt x="456998" y="175473"/>
                  </a:lnTo>
                  <a:lnTo>
                    <a:pt x="546230" y="175472"/>
                  </a:lnTo>
                  <a:cubicBezTo>
                    <a:pt x="556843" y="175472"/>
                    <a:pt x="565445" y="184074"/>
                    <a:pt x="565445" y="194686"/>
                  </a:cubicBezTo>
                  <a:cubicBezTo>
                    <a:pt x="565445" y="205298"/>
                    <a:pt x="556842" y="213901"/>
                    <a:pt x="546231" y="213900"/>
                  </a:cubicBezTo>
                  <a:lnTo>
                    <a:pt x="525277" y="213900"/>
                  </a:lnTo>
                  <a:lnTo>
                    <a:pt x="508900" y="524387"/>
                  </a:lnTo>
                  <a:cubicBezTo>
                    <a:pt x="504508" y="609787"/>
                    <a:pt x="447140" y="676133"/>
                    <a:pt x="378244" y="676133"/>
                  </a:cubicBezTo>
                  <a:lnTo>
                    <a:pt x="184456" y="676133"/>
                  </a:lnTo>
                  <a:cubicBezTo>
                    <a:pt x="115559" y="676134"/>
                    <a:pt x="58191" y="609787"/>
                    <a:pt x="53800" y="524387"/>
                  </a:cubicBezTo>
                  <a:lnTo>
                    <a:pt x="37423" y="213900"/>
                  </a:lnTo>
                  <a:lnTo>
                    <a:pt x="19215" y="213900"/>
                  </a:lnTo>
                  <a:cubicBezTo>
                    <a:pt x="8602" y="213901"/>
                    <a:pt x="0" y="205298"/>
                    <a:pt x="0" y="194687"/>
                  </a:cubicBezTo>
                  <a:cubicBezTo>
                    <a:pt x="1" y="189381"/>
                    <a:pt x="2151" y="184577"/>
                    <a:pt x="5628" y="181100"/>
                  </a:cubicBezTo>
                  <a:close/>
                  <a:moveTo>
                    <a:pt x="119301" y="10854"/>
                  </a:moveTo>
                  <a:cubicBezTo>
                    <a:pt x="126007" y="4148"/>
                    <a:pt x="135271" y="0"/>
                    <a:pt x="145504" y="0"/>
                  </a:cubicBezTo>
                  <a:cubicBezTo>
                    <a:pt x="165969" y="0"/>
                    <a:pt x="182560" y="16591"/>
                    <a:pt x="182560" y="37056"/>
                  </a:cubicBezTo>
                  <a:lnTo>
                    <a:pt x="182560" y="175472"/>
                  </a:lnTo>
                  <a:lnTo>
                    <a:pt x="150865" y="175472"/>
                  </a:lnTo>
                  <a:lnTo>
                    <a:pt x="108448" y="175472"/>
                  </a:lnTo>
                  <a:lnTo>
                    <a:pt x="108448" y="37056"/>
                  </a:lnTo>
                  <a:cubicBezTo>
                    <a:pt x="108448" y="26824"/>
                    <a:pt x="112596" y="17559"/>
                    <a:pt x="119301" y="108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7" name="Group 26">
            <a:extLst>
              <a:ext uri="{FF2B5EF4-FFF2-40B4-BE49-F238E27FC236}">
                <a16:creationId xmlns:a16="http://schemas.microsoft.com/office/drawing/2014/main" id="{11580C86-AFEA-4777-88F2-608B891B25F7}"/>
              </a:ext>
            </a:extLst>
          </p:cNvPr>
          <p:cNvGrpSpPr/>
          <p:nvPr/>
        </p:nvGrpSpPr>
        <p:grpSpPr>
          <a:xfrm flipH="1">
            <a:off x="9026680" y="1920424"/>
            <a:ext cx="1523664" cy="586485"/>
            <a:chOff x="6827378" y="2457115"/>
            <a:chExt cx="1161309" cy="447009"/>
          </a:xfrm>
        </p:grpSpPr>
        <p:sp>
          <p:nvSpPr>
            <p:cNvPr id="28" name="Freeform: Shape 27">
              <a:extLst>
                <a:ext uri="{FF2B5EF4-FFF2-40B4-BE49-F238E27FC236}">
                  <a16:creationId xmlns:a16="http://schemas.microsoft.com/office/drawing/2014/main" id="{4DA1B3B1-AFE1-4789-8E1F-75DCFF5865E7}"/>
                </a:ext>
              </a:extLst>
            </p:cNvPr>
            <p:cNvSpPr/>
            <p:nvPr/>
          </p:nvSpPr>
          <p:spPr>
            <a:xfrm>
              <a:off x="7169694" y="2485483"/>
              <a:ext cx="638175" cy="95250"/>
            </a:xfrm>
            <a:custGeom>
              <a:avLst/>
              <a:gdLst>
                <a:gd name="connsiteX0" fmla="*/ 3654 w 638175"/>
                <a:gd name="connsiteY0" fmla="*/ 101461 h 95250"/>
                <a:gd name="connsiteX1" fmla="*/ 8416 w 638175"/>
                <a:gd name="connsiteY1" fmla="*/ 81458 h 95250"/>
                <a:gd name="connsiteX2" fmla="*/ 232254 w 638175"/>
                <a:gd name="connsiteY2" fmla="*/ 2401 h 95250"/>
                <a:gd name="connsiteX3" fmla="*/ 625636 w 638175"/>
                <a:gd name="connsiteY3" fmla="*/ 63361 h 95250"/>
                <a:gd name="connsiteX4" fmla="*/ 632304 w 638175"/>
                <a:gd name="connsiteY4" fmla="*/ 101461 h 95250"/>
                <a:gd name="connsiteX5" fmla="*/ 3654 w 638175"/>
                <a:gd name="connsiteY5" fmla="*/ 10146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 h="95250">
                  <a:moveTo>
                    <a:pt x="3654" y="101461"/>
                  </a:moveTo>
                  <a:cubicBezTo>
                    <a:pt x="-4919" y="101461"/>
                    <a:pt x="3654" y="85268"/>
                    <a:pt x="8416" y="81458"/>
                  </a:cubicBezTo>
                  <a:cubicBezTo>
                    <a:pt x="55089" y="49073"/>
                    <a:pt x="119859" y="2401"/>
                    <a:pt x="232254" y="2401"/>
                  </a:cubicBezTo>
                  <a:cubicBezTo>
                    <a:pt x="232254" y="2401"/>
                    <a:pt x="533244" y="-18554"/>
                    <a:pt x="625636" y="63361"/>
                  </a:cubicBezTo>
                  <a:cubicBezTo>
                    <a:pt x="644686" y="80506"/>
                    <a:pt x="643734" y="101461"/>
                    <a:pt x="632304" y="101461"/>
                  </a:cubicBezTo>
                  <a:lnTo>
                    <a:pt x="3654" y="101461"/>
                  </a:lnTo>
                  <a:close/>
                </a:path>
              </a:pathLst>
            </a:custGeom>
            <a:solidFill>
              <a:srgbClr val="FAFAFA"/>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B2B9922-37FC-4D8F-857F-7EA3DF68A180}"/>
                </a:ext>
              </a:extLst>
            </p:cNvPr>
            <p:cNvSpPr/>
            <p:nvPr/>
          </p:nvSpPr>
          <p:spPr>
            <a:xfrm>
              <a:off x="6827378" y="2457115"/>
              <a:ext cx="1161309" cy="354619"/>
            </a:xfrm>
            <a:custGeom>
              <a:avLst/>
              <a:gdLst>
                <a:gd name="connsiteX0" fmla="*/ 396451 w 1161309"/>
                <a:gd name="connsiteY0" fmla="*/ 82756 h 354619"/>
                <a:gd name="connsiteX1" fmla="*/ 350731 w 1161309"/>
                <a:gd name="connsiteY1" fmla="*/ 109826 h 354619"/>
                <a:gd name="connsiteX2" fmla="*/ 345969 w 1161309"/>
                <a:gd name="connsiteY2" fmla="*/ 129829 h 354619"/>
                <a:gd name="connsiteX3" fmla="*/ 396451 w 1161309"/>
                <a:gd name="connsiteY3" fmla="*/ 129829 h 354619"/>
                <a:gd name="connsiteX4" fmla="*/ 881274 w 1161309"/>
                <a:gd name="connsiteY4" fmla="*/ 52571 h 354619"/>
                <a:gd name="connsiteX5" fmla="*/ 881274 w 1161309"/>
                <a:gd name="connsiteY5" fmla="*/ 129829 h 354619"/>
                <a:gd name="connsiteX6" fmla="*/ 974619 w 1161309"/>
                <a:gd name="connsiteY6" fmla="*/ 129829 h 354619"/>
                <a:gd name="connsiteX7" fmla="*/ 967951 w 1161309"/>
                <a:gd name="connsiteY7" fmla="*/ 91729 h 354619"/>
                <a:gd name="connsiteX8" fmla="*/ 918015 w 1161309"/>
                <a:gd name="connsiteY8" fmla="*/ 62930 h 354619"/>
                <a:gd name="connsiteX9" fmla="*/ 613622 w 1161309"/>
                <a:gd name="connsiteY9" fmla="*/ 29109 h 354619"/>
                <a:gd name="connsiteX10" fmla="*/ 587683 w 1161309"/>
                <a:gd name="connsiteY10" fmla="*/ 30029 h 354619"/>
                <a:gd name="connsiteX11" fmla="*/ 574569 w 1161309"/>
                <a:gd name="connsiteY11" fmla="*/ 30769 h 354619"/>
                <a:gd name="connsiteX12" fmla="*/ 438005 w 1161309"/>
                <a:gd name="connsiteY12" fmla="*/ 58153 h 354619"/>
                <a:gd name="connsiteX13" fmla="*/ 407881 w 1161309"/>
                <a:gd name="connsiteY13" fmla="*/ 75989 h 354619"/>
                <a:gd name="connsiteX14" fmla="*/ 407881 w 1161309"/>
                <a:gd name="connsiteY14" fmla="*/ 129829 h 354619"/>
                <a:gd name="connsiteX15" fmla="*/ 613622 w 1161309"/>
                <a:gd name="connsiteY15" fmla="*/ 129829 h 354619"/>
                <a:gd name="connsiteX16" fmla="*/ 625052 w 1161309"/>
                <a:gd name="connsiteY16" fmla="*/ 28783 h 354619"/>
                <a:gd name="connsiteX17" fmla="*/ 625052 w 1161309"/>
                <a:gd name="connsiteY17" fmla="*/ 129829 h 354619"/>
                <a:gd name="connsiteX18" fmla="*/ 869844 w 1161309"/>
                <a:gd name="connsiteY18" fmla="*/ 129829 h 354619"/>
                <a:gd name="connsiteX19" fmla="*/ 869844 w 1161309"/>
                <a:gd name="connsiteY19" fmla="*/ 49349 h 354619"/>
                <a:gd name="connsiteX20" fmla="*/ 851831 w 1161309"/>
                <a:gd name="connsiteY20" fmla="*/ 44270 h 354619"/>
                <a:gd name="connsiteX21" fmla="*/ 704731 w 1161309"/>
                <a:gd name="connsiteY21" fmla="*/ 29106 h 354619"/>
                <a:gd name="connsiteX22" fmla="*/ 580284 w 1161309"/>
                <a:gd name="connsiteY22" fmla="*/ 289 h 354619"/>
                <a:gd name="connsiteX23" fmla="*/ 1024149 w 1161309"/>
                <a:gd name="connsiteY23" fmla="*/ 92681 h 354619"/>
                <a:gd name="connsiteX24" fmla="*/ 1045104 w 1161309"/>
                <a:gd name="connsiteY24" fmla="*/ 100301 h 354619"/>
                <a:gd name="connsiteX25" fmla="*/ 1113684 w 1161309"/>
                <a:gd name="connsiteY25" fmla="*/ 100301 h 354619"/>
                <a:gd name="connsiteX26" fmla="*/ 1128924 w 1161309"/>
                <a:gd name="connsiteY26" fmla="*/ 115541 h 354619"/>
                <a:gd name="connsiteX27" fmla="*/ 1128924 w 1161309"/>
                <a:gd name="connsiteY27" fmla="*/ 211744 h 354619"/>
                <a:gd name="connsiteX28" fmla="*/ 1161309 w 1161309"/>
                <a:gd name="connsiteY28" fmla="*/ 240319 h 354619"/>
                <a:gd name="connsiteX29" fmla="*/ 1161309 w 1161309"/>
                <a:gd name="connsiteY29" fmla="*/ 322234 h 354619"/>
                <a:gd name="connsiteX30" fmla="*/ 1084157 w 1161309"/>
                <a:gd name="connsiteY30" fmla="*/ 354619 h 354619"/>
                <a:gd name="connsiteX31" fmla="*/ 1036532 w 1161309"/>
                <a:gd name="connsiteY31" fmla="*/ 354619 h 354619"/>
                <a:gd name="connsiteX32" fmla="*/ 940329 w 1161309"/>
                <a:gd name="connsiteY32" fmla="*/ 258416 h 354619"/>
                <a:gd name="connsiteX33" fmla="*/ 844126 w 1161309"/>
                <a:gd name="connsiteY33" fmla="*/ 354619 h 354619"/>
                <a:gd name="connsiteX34" fmla="*/ 312632 w 1161309"/>
                <a:gd name="connsiteY34" fmla="*/ 354619 h 354619"/>
                <a:gd name="connsiteX35" fmla="*/ 312632 w 1161309"/>
                <a:gd name="connsiteY35" fmla="*/ 352714 h 354619"/>
                <a:gd name="connsiteX36" fmla="*/ 216429 w 1161309"/>
                <a:gd name="connsiteY36" fmla="*/ 256511 h 354619"/>
                <a:gd name="connsiteX37" fmla="*/ 120226 w 1161309"/>
                <a:gd name="connsiteY37" fmla="*/ 352714 h 354619"/>
                <a:gd name="connsiteX38" fmla="*/ 120226 w 1161309"/>
                <a:gd name="connsiteY38" fmla="*/ 354619 h 354619"/>
                <a:gd name="connsiteX39" fmla="*/ 30692 w 1161309"/>
                <a:gd name="connsiteY39" fmla="*/ 354619 h 354619"/>
                <a:gd name="connsiteX40" fmla="*/ 212 w 1161309"/>
                <a:gd name="connsiteY40" fmla="*/ 325091 h 354619"/>
                <a:gd name="connsiteX41" fmla="*/ 212 w 1161309"/>
                <a:gd name="connsiteY41" fmla="*/ 241271 h 354619"/>
                <a:gd name="connsiteX42" fmla="*/ 68792 w 1161309"/>
                <a:gd name="connsiteY42" fmla="*/ 181264 h 354619"/>
                <a:gd name="connsiteX43" fmla="*/ 270722 w 1161309"/>
                <a:gd name="connsiteY43" fmla="*/ 134591 h 354619"/>
                <a:gd name="connsiteX44" fmla="*/ 313584 w 1161309"/>
                <a:gd name="connsiteY44" fmla="*/ 106969 h 354619"/>
                <a:gd name="connsiteX45" fmla="*/ 580284 w 1161309"/>
                <a:gd name="connsiteY45" fmla="*/ 289 h 3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1309" h="354619">
                  <a:moveTo>
                    <a:pt x="396451" y="82756"/>
                  </a:moveTo>
                  <a:lnTo>
                    <a:pt x="350731" y="109826"/>
                  </a:lnTo>
                  <a:cubicBezTo>
                    <a:pt x="345969" y="113636"/>
                    <a:pt x="337396" y="129829"/>
                    <a:pt x="345969" y="129829"/>
                  </a:cubicBezTo>
                  <a:lnTo>
                    <a:pt x="396451" y="129829"/>
                  </a:lnTo>
                  <a:close/>
                  <a:moveTo>
                    <a:pt x="881274" y="52571"/>
                  </a:moveTo>
                  <a:lnTo>
                    <a:pt x="881274" y="129829"/>
                  </a:lnTo>
                  <a:lnTo>
                    <a:pt x="974619" y="129829"/>
                  </a:lnTo>
                  <a:cubicBezTo>
                    <a:pt x="986049" y="129829"/>
                    <a:pt x="987001" y="108874"/>
                    <a:pt x="967951" y="91729"/>
                  </a:cubicBezTo>
                  <a:cubicBezTo>
                    <a:pt x="954959" y="80210"/>
                    <a:pt x="937841" y="70725"/>
                    <a:pt x="918015" y="62930"/>
                  </a:cubicBezTo>
                  <a:close/>
                  <a:moveTo>
                    <a:pt x="613622" y="29109"/>
                  </a:moveTo>
                  <a:lnTo>
                    <a:pt x="587683" y="30029"/>
                  </a:lnTo>
                  <a:cubicBezTo>
                    <a:pt x="579272" y="30442"/>
                    <a:pt x="574569" y="30769"/>
                    <a:pt x="574569" y="30769"/>
                  </a:cubicBezTo>
                  <a:cubicBezTo>
                    <a:pt x="518372" y="30769"/>
                    <a:pt x="474081" y="42437"/>
                    <a:pt x="438005" y="58153"/>
                  </a:cubicBezTo>
                  <a:lnTo>
                    <a:pt x="407881" y="75989"/>
                  </a:lnTo>
                  <a:lnTo>
                    <a:pt x="407881" y="129829"/>
                  </a:lnTo>
                  <a:lnTo>
                    <a:pt x="613622" y="129829"/>
                  </a:lnTo>
                  <a:close/>
                  <a:moveTo>
                    <a:pt x="625052" y="28783"/>
                  </a:moveTo>
                  <a:lnTo>
                    <a:pt x="625052" y="129829"/>
                  </a:lnTo>
                  <a:lnTo>
                    <a:pt x="869844" y="129829"/>
                  </a:lnTo>
                  <a:lnTo>
                    <a:pt x="869844" y="49349"/>
                  </a:lnTo>
                  <a:lnTo>
                    <a:pt x="851831" y="44270"/>
                  </a:lnTo>
                  <a:cubicBezTo>
                    <a:pt x="804182" y="34751"/>
                    <a:pt x="751370" y="30615"/>
                    <a:pt x="704731" y="29106"/>
                  </a:cubicBezTo>
                  <a:close/>
                  <a:moveTo>
                    <a:pt x="580284" y="289"/>
                  </a:moveTo>
                  <a:cubicBezTo>
                    <a:pt x="766974" y="-664"/>
                    <a:pt x="913659" y="-4474"/>
                    <a:pt x="1024149" y="92681"/>
                  </a:cubicBezTo>
                  <a:cubicBezTo>
                    <a:pt x="1029864" y="97444"/>
                    <a:pt x="1037484" y="100301"/>
                    <a:pt x="1045104" y="100301"/>
                  </a:cubicBezTo>
                  <a:lnTo>
                    <a:pt x="1113684" y="100301"/>
                  </a:lnTo>
                  <a:cubicBezTo>
                    <a:pt x="1122257" y="100301"/>
                    <a:pt x="1128924" y="106969"/>
                    <a:pt x="1128924" y="115541"/>
                  </a:cubicBezTo>
                  <a:lnTo>
                    <a:pt x="1128924" y="211744"/>
                  </a:lnTo>
                  <a:cubicBezTo>
                    <a:pt x="1146069" y="211744"/>
                    <a:pt x="1160357" y="225079"/>
                    <a:pt x="1161309" y="240319"/>
                  </a:cubicBezTo>
                  <a:lnTo>
                    <a:pt x="1161309" y="322234"/>
                  </a:lnTo>
                  <a:lnTo>
                    <a:pt x="1084157" y="354619"/>
                  </a:lnTo>
                  <a:lnTo>
                    <a:pt x="1036532" y="354619"/>
                  </a:lnTo>
                  <a:cubicBezTo>
                    <a:pt x="1036532" y="301279"/>
                    <a:pt x="993669" y="258416"/>
                    <a:pt x="940329" y="258416"/>
                  </a:cubicBezTo>
                  <a:cubicBezTo>
                    <a:pt x="886989" y="258416"/>
                    <a:pt x="844126" y="301279"/>
                    <a:pt x="844126" y="354619"/>
                  </a:cubicBezTo>
                  <a:lnTo>
                    <a:pt x="312632" y="354619"/>
                  </a:lnTo>
                  <a:cubicBezTo>
                    <a:pt x="312632" y="354619"/>
                    <a:pt x="312632" y="353666"/>
                    <a:pt x="312632" y="352714"/>
                  </a:cubicBezTo>
                  <a:cubicBezTo>
                    <a:pt x="312632" y="299374"/>
                    <a:pt x="269769" y="256511"/>
                    <a:pt x="216429" y="256511"/>
                  </a:cubicBezTo>
                  <a:cubicBezTo>
                    <a:pt x="163089" y="256511"/>
                    <a:pt x="120226" y="299374"/>
                    <a:pt x="120226" y="352714"/>
                  </a:cubicBezTo>
                  <a:cubicBezTo>
                    <a:pt x="120226" y="352714"/>
                    <a:pt x="120226" y="353666"/>
                    <a:pt x="120226" y="354619"/>
                  </a:cubicBezTo>
                  <a:lnTo>
                    <a:pt x="30692" y="354619"/>
                  </a:lnTo>
                  <a:cubicBezTo>
                    <a:pt x="14499" y="354619"/>
                    <a:pt x="212" y="341284"/>
                    <a:pt x="212" y="325091"/>
                  </a:cubicBezTo>
                  <a:lnTo>
                    <a:pt x="212" y="241271"/>
                  </a:lnTo>
                  <a:cubicBezTo>
                    <a:pt x="212" y="241271"/>
                    <a:pt x="-7408" y="201266"/>
                    <a:pt x="68792" y="181264"/>
                  </a:cubicBezTo>
                  <a:cubicBezTo>
                    <a:pt x="124037" y="166976"/>
                    <a:pt x="216429" y="148879"/>
                    <a:pt x="270722" y="134591"/>
                  </a:cubicBezTo>
                  <a:cubicBezTo>
                    <a:pt x="293582" y="128876"/>
                    <a:pt x="301201" y="117446"/>
                    <a:pt x="313584" y="106969"/>
                  </a:cubicBezTo>
                  <a:cubicBezTo>
                    <a:pt x="349779" y="75536"/>
                    <a:pt x="457412" y="1241"/>
                    <a:pt x="580284" y="289"/>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35626175-2B59-4BB8-8567-C22457511243}"/>
                </a:ext>
              </a:extLst>
            </p:cNvPr>
            <p:cNvSpPr/>
            <p:nvPr/>
          </p:nvSpPr>
          <p:spPr>
            <a:xfrm>
              <a:off x="6951414" y="2719341"/>
              <a:ext cx="182880" cy="181927"/>
            </a:xfrm>
            <a:custGeom>
              <a:avLst/>
              <a:gdLst>
                <a:gd name="connsiteX0" fmla="*/ 92393 w 182880"/>
                <a:gd name="connsiteY0" fmla="*/ 76200 h 181927"/>
                <a:gd name="connsiteX1" fmla="*/ 108586 w 182880"/>
                <a:gd name="connsiteY1" fmla="*/ 92392 h 181927"/>
                <a:gd name="connsiteX2" fmla="*/ 92393 w 182880"/>
                <a:gd name="connsiteY2" fmla="*/ 108585 h 181927"/>
                <a:gd name="connsiteX3" fmla="*/ 76201 w 182880"/>
                <a:gd name="connsiteY3" fmla="*/ 92392 h 181927"/>
                <a:gd name="connsiteX4" fmla="*/ 92393 w 182880"/>
                <a:gd name="connsiteY4" fmla="*/ 76200 h 181927"/>
                <a:gd name="connsiteX5" fmla="*/ 90538 w 182880"/>
                <a:gd name="connsiteY5" fmla="*/ 46724 h 181927"/>
                <a:gd name="connsiteX6" fmla="*/ 59557 w 182880"/>
                <a:gd name="connsiteY6" fmla="*/ 59557 h 181927"/>
                <a:gd name="connsiteX7" fmla="*/ 59556 w 182880"/>
                <a:gd name="connsiteY7" fmla="*/ 121520 h 181927"/>
                <a:gd name="connsiteX8" fmla="*/ 121520 w 182880"/>
                <a:gd name="connsiteY8" fmla="*/ 121520 h 181927"/>
                <a:gd name="connsiteX9" fmla="*/ 121520 w 182880"/>
                <a:gd name="connsiteY9" fmla="*/ 59557 h 181927"/>
                <a:gd name="connsiteX10" fmla="*/ 90538 w 182880"/>
                <a:gd name="connsiteY10" fmla="*/ 46724 h 181927"/>
                <a:gd name="connsiteX11" fmla="*/ 91440 w 182880"/>
                <a:gd name="connsiteY11" fmla="*/ 0 h 181927"/>
                <a:gd name="connsiteX12" fmla="*/ 182880 w 182880"/>
                <a:gd name="connsiteY12" fmla="*/ 91440 h 181927"/>
                <a:gd name="connsiteX13" fmla="*/ 182880 w 182880"/>
                <a:gd name="connsiteY13" fmla="*/ 93345 h 181927"/>
                <a:gd name="connsiteX14" fmla="*/ 91440 w 182880"/>
                <a:gd name="connsiteY14" fmla="*/ 181927 h 181927"/>
                <a:gd name="connsiteX15" fmla="*/ 0 w 182880"/>
                <a:gd name="connsiteY15" fmla="*/ 93345 h 181927"/>
                <a:gd name="connsiteX16" fmla="*/ 0 w 182880"/>
                <a:gd name="connsiteY16" fmla="*/ 91440 h 181927"/>
                <a:gd name="connsiteX17" fmla="*/ 91440 w 182880"/>
                <a:gd name="connsiteY17" fmla="*/ 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 h="181927">
                  <a:moveTo>
                    <a:pt x="92393" y="76200"/>
                  </a:moveTo>
                  <a:cubicBezTo>
                    <a:pt x="101336" y="76200"/>
                    <a:pt x="108586" y="83450"/>
                    <a:pt x="108586" y="92392"/>
                  </a:cubicBezTo>
                  <a:cubicBezTo>
                    <a:pt x="108586" y="101335"/>
                    <a:pt x="101336" y="108585"/>
                    <a:pt x="92393" y="108585"/>
                  </a:cubicBezTo>
                  <a:cubicBezTo>
                    <a:pt x="83451" y="108585"/>
                    <a:pt x="76201" y="101335"/>
                    <a:pt x="76201" y="92392"/>
                  </a:cubicBezTo>
                  <a:cubicBezTo>
                    <a:pt x="76201" y="83450"/>
                    <a:pt x="83450" y="76200"/>
                    <a:pt x="92393" y="76200"/>
                  </a:cubicBezTo>
                  <a:close/>
                  <a:moveTo>
                    <a:pt x="90538" y="46724"/>
                  </a:moveTo>
                  <a:cubicBezTo>
                    <a:pt x="79325" y="46724"/>
                    <a:pt x="68112" y="51002"/>
                    <a:pt x="59557" y="59557"/>
                  </a:cubicBezTo>
                  <a:cubicBezTo>
                    <a:pt x="42446" y="76667"/>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0970" y="0"/>
                    <a:pt x="181927" y="40957"/>
                    <a:pt x="182880" y="91440"/>
                  </a:cubicBezTo>
                  <a:cubicBezTo>
                    <a:pt x="182880" y="91440"/>
                    <a:pt x="182880" y="92392"/>
                    <a:pt x="182880" y="93345"/>
                  </a:cubicBezTo>
                  <a:cubicBezTo>
                    <a:pt x="180975" y="141922"/>
                    <a:pt x="140970" y="181927"/>
                    <a:pt x="91440" y="181927"/>
                  </a:cubicBezTo>
                  <a:cubicBezTo>
                    <a:pt x="41910" y="181927"/>
                    <a:pt x="952" y="142875"/>
                    <a:pt x="0" y="93345"/>
                  </a:cubicBezTo>
                  <a:cubicBezTo>
                    <a:pt x="0" y="93345"/>
                    <a:pt x="0" y="92392"/>
                    <a:pt x="0" y="91440"/>
                  </a:cubicBezTo>
                  <a:cubicBezTo>
                    <a:pt x="0" y="40957"/>
                    <a:pt x="40957" y="0"/>
                    <a:pt x="91440" y="0"/>
                  </a:cubicBezTo>
                  <a:close/>
                </a:path>
              </a:pathLst>
            </a:custGeom>
            <a:solidFill>
              <a:srgbClr val="37474F"/>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A749AA0F-E8EA-4343-BE24-0FB8987F5FBD}"/>
                </a:ext>
              </a:extLst>
            </p:cNvPr>
            <p:cNvSpPr/>
            <p:nvPr/>
          </p:nvSpPr>
          <p:spPr>
            <a:xfrm>
              <a:off x="7674361" y="2721244"/>
              <a:ext cx="182880" cy="182880"/>
            </a:xfrm>
            <a:custGeom>
              <a:avLst/>
              <a:gdLst>
                <a:gd name="connsiteX0" fmla="*/ 92393 w 182880"/>
                <a:gd name="connsiteY0" fmla="*/ 76201 h 182880"/>
                <a:gd name="connsiteX1" fmla="*/ 108586 w 182880"/>
                <a:gd name="connsiteY1" fmla="*/ 92393 h 182880"/>
                <a:gd name="connsiteX2" fmla="*/ 92393 w 182880"/>
                <a:gd name="connsiteY2" fmla="*/ 108586 h 182880"/>
                <a:gd name="connsiteX3" fmla="*/ 76201 w 182880"/>
                <a:gd name="connsiteY3" fmla="*/ 92393 h 182880"/>
                <a:gd name="connsiteX4" fmla="*/ 92393 w 182880"/>
                <a:gd name="connsiteY4" fmla="*/ 76201 h 182880"/>
                <a:gd name="connsiteX5" fmla="*/ 90538 w 182880"/>
                <a:gd name="connsiteY5" fmla="*/ 46724 h 182880"/>
                <a:gd name="connsiteX6" fmla="*/ 59556 w 182880"/>
                <a:gd name="connsiteY6" fmla="*/ 59557 h 182880"/>
                <a:gd name="connsiteX7" fmla="*/ 59556 w 182880"/>
                <a:gd name="connsiteY7" fmla="*/ 121520 h 182880"/>
                <a:gd name="connsiteX8" fmla="*/ 121520 w 182880"/>
                <a:gd name="connsiteY8" fmla="*/ 121520 h 182880"/>
                <a:gd name="connsiteX9" fmla="*/ 121520 w 182880"/>
                <a:gd name="connsiteY9" fmla="*/ 59557 h 182880"/>
                <a:gd name="connsiteX10" fmla="*/ 90538 w 182880"/>
                <a:gd name="connsiteY10" fmla="*/ 46724 h 182880"/>
                <a:gd name="connsiteX11" fmla="*/ 91440 w 182880"/>
                <a:gd name="connsiteY11" fmla="*/ 0 h 182880"/>
                <a:gd name="connsiteX12" fmla="*/ 182880 w 182880"/>
                <a:gd name="connsiteY12" fmla="*/ 91440 h 182880"/>
                <a:gd name="connsiteX13" fmla="*/ 91440 w 182880"/>
                <a:gd name="connsiteY13" fmla="*/ 182880 h 182880"/>
                <a:gd name="connsiteX14" fmla="*/ 0 w 182880"/>
                <a:gd name="connsiteY14" fmla="*/ 91440 h 182880"/>
                <a:gd name="connsiteX15" fmla="*/ 91440 w 182880"/>
                <a:gd name="connsiteY1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 h="182880">
                  <a:moveTo>
                    <a:pt x="92393" y="76201"/>
                  </a:moveTo>
                  <a:cubicBezTo>
                    <a:pt x="101336" y="76201"/>
                    <a:pt x="108586" y="83451"/>
                    <a:pt x="108586" y="92393"/>
                  </a:cubicBezTo>
                  <a:cubicBezTo>
                    <a:pt x="108586" y="101336"/>
                    <a:pt x="101336" y="108586"/>
                    <a:pt x="92393" y="108586"/>
                  </a:cubicBezTo>
                  <a:cubicBezTo>
                    <a:pt x="83451" y="108586"/>
                    <a:pt x="76201" y="101336"/>
                    <a:pt x="76201" y="92393"/>
                  </a:cubicBezTo>
                  <a:cubicBezTo>
                    <a:pt x="76201" y="83451"/>
                    <a:pt x="83450" y="76201"/>
                    <a:pt x="92393" y="76201"/>
                  </a:cubicBezTo>
                  <a:close/>
                  <a:moveTo>
                    <a:pt x="90538" y="46724"/>
                  </a:moveTo>
                  <a:cubicBezTo>
                    <a:pt x="79325" y="46724"/>
                    <a:pt x="68112" y="51002"/>
                    <a:pt x="59556" y="59557"/>
                  </a:cubicBezTo>
                  <a:cubicBezTo>
                    <a:pt x="42446" y="76668"/>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rgbClr val="37474F"/>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70602E1-BA10-47DC-9B93-14A19E218910}"/>
                </a:ext>
              </a:extLst>
            </p:cNvPr>
            <p:cNvSpPr/>
            <p:nvPr/>
          </p:nvSpPr>
          <p:spPr>
            <a:xfrm>
              <a:off x="6836162" y="2597197"/>
              <a:ext cx="1108710" cy="160242"/>
            </a:xfrm>
            <a:custGeom>
              <a:avLst/>
              <a:gdLst>
                <a:gd name="connsiteX0" fmla="*/ 0 w 1108710"/>
                <a:gd name="connsiteY0" fmla="*/ 88804 h 160242"/>
                <a:gd name="connsiteX1" fmla="*/ 76200 w 1108710"/>
                <a:gd name="connsiteY1" fmla="*/ 88804 h 160242"/>
                <a:gd name="connsiteX2" fmla="*/ 81915 w 1108710"/>
                <a:gd name="connsiteY2" fmla="*/ 108807 h 160242"/>
                <a:gd name="connsiteX3" fmla="*/ 67628 w 1108710"/>
                <a:gd name="connsiteY3" fmla="*/ 128809 h 160242"/>
                <a:gd name="connsiteX4" fmla="*/ 61913 w 1108710"/>
                <a:gd name="connsiteY4" fmla="*/ 132619 h 160242"/>
                <a:gd name="connsiteX5" fmla="*/ 11430 w 1108710"/>
                <a:gd name="connsiteY5" fmla="*/ 132619 h 160242"/>
                <a:gd name="connsiteX6" fmla="*/ 0 w 1108710"/>
                <a:gd name="connsiteY6" fmla="*/ 121189 h 160242"/>
                <a:gd name="connsiteX7" fmla="*/ 0 w 1108710"/>
                <a:gd name="connsiteY7" fmla="*/ 88804 h 160242"/>
                <a:gd name="connsiteX8" fmla="*/ 610553 w 1108710"/>
                <a:gd name="connsiteY8" fmla="*/ 32607 h 160242"/>
                <a:gd name="connsiteX9" fmla="*/ 616268 w 1108710"/>
                <a:gd name="connsiteY9" fmla="*/ 34512 h 160242"/>
                <a:gd name="connsiteX10" fmla="*/ 616268 w 1108710"/>
                <a:gd name="connsiteY10" fmla="*/ 158337 h 160242"/>
                <a:gd name="connsiteX11" fmla="*/ 610553 w 1108710"/>
                <a:gd name="connsiteY11" fmla="*/ 160242 h 160242"/>
                <a:gd name="connsiteX12" fmla="*/ 604838 w 1108710"/>
                <a:gd name="connsiteY12" fmla="*/ 158337 h 160242"/>
                <a:gd name="connsiteX13" fmla="*/ 604838 w 1108710"/>
                <a:gd name="connsiteY13" fmla="*/ 34512 h 160242"/>
                <a:gd name="connsiteX14" fmla="*/ 610553 w 1108710"/>
                <a:gd name="connsiteY14" fmla="*/ 32607 h 160242"/>
                <a:gd name="connsiteX15" fmla="*/ 1099542 w 1108710"/>
                <a:gd name="connsiteY15" fmla="*/ 341 h 160242"/>
                <a:gd name="connsiteX16" fmla="*/ 1108710 w 1108710"/>
                <a:gd name="connsiteY16" fmla="*/ 10699 h 160242"/>
                <a:gd name="connsiteX17" fmla="*/ 1108710 w 1108710"/>
                <a:gd name="connsiteY17" fmla="*/ 50704 h 160242"/>
                <a:gd name="connsiteX18" fmla="*/ 1090612 w 1108710"/>
                <a:gd name="connsiteY18" fmla="*/ 71659 h 160242"/>
                <a:gd name="connsiteX19" fmla="*/ 1066800 w 1108710"/>
                <a:gd name="connsiteY19" fmla="*/ 71659 h 160242"/>
                <a:gd name="connsiteX20" fmla="*/ 1053465 w 1108710"/>
                <a:gd name="connsiteY20" fmla="*/ 52609 h 160242"/>
                <a:gd name="connsiteX21" fmla="*/ 1083945 w 1108710"/>
                <a:gd name="connsiteY21" fmla="*/ 4984 h 160242"/>
                <a:gd name="connsiteX22" fmla="*/ 1099542 w 1108710"/>
                <a:gd name="connsiteY22" fmla="*/ 341 h 16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8710" h="160242">
                  <a:moveTo>
                    <a:pt x="0" y="88804"/>
                  </a:moveTo>
                  <a:cubicBezTo>
                    <a:pt x="1905" y="88804"/>
                    <a:pt x="76200" y="88804"/>
                    <a:pt x="76200" y="88804"/>
                  </a:cubicBezTo>
                  <a:cubicBezTo>
                    <a:pt x="83820" y="88804"/>
                    <a:pt x="86678" y="101187"/>
                    <a:pt x="81915" y="108807"/>
                  </a:cubicBezTo>
                  <a:lnTo>
                    <a:pt x="67628" y="128809"/>
                  </a:lnTo>
                  <a:cubicBezTo>
                    <a:pt x="65722" y="131667"/>
                    <a:pt x="63817" y="132619"/>
                    <a:pt x="61913" y="132619"/>
                  </a:cubicBezTo>
                  <a:lnTo>
                    <a:pt x="11430" y="132619"/>
                  </a:lnTo>
                  <a:cubicBezTo>
                    <a:pt x="4763" y="132619"/>
                    <a:pt x="0" y="127857"/>
                    <a:pt x="0" y="121189"/>
                  </a:cubicBezTo>
                  <a:cubicBezTo>
                    <a:pt x="0" y="108807"/>
                    <a:pt x="0" y="95472"/>
                    <a:pt x="0" y="88804"/>
                  </a:cubicBezTo>
                  <a:close/>
                  <a:moveTo>
                    <a:pt x="610553" y="32607"/>
                  </a:moveTo>
                  <a:cubicBezTo>
                    <a:pt x="613410" y="32607"/>
                    <a:pt x="616268" y="33560"/>
                    <a:pt x="616268" y="34512"/>
                  </a:cubicBezTo>
                  <a:lnTo>
                    <a:pt x="616268" y="158337"/>
                  </a:lnTo>
                  <a:cubicBezTo>
                    <a:pt x="615316" y="159289"/>
                    <a:pt x="613410" y="160242"/>
                    <a:pt x="610553" y="160242"/>
                  </a:cubicBezTo>
                  <a:cubicBezTo>
                    <a:pt x="607695" y="160242"/>
                    <a:pt x="604838" y="159289"/>
                    <a:pt x="604838" y="158337"/>
                  </a:cubicBezTo>
                  <a:lnTo>
                    <a:pt x="604838" y="34512"/>
                  </a:lnTo>
                  <a:cubicBezTo>
                    <a:pt x="604838" y="33560"/>
                    <a:pt x="607695" y="32607"/>
                    <a:pt x="610553" y="32607"/>
                  </a:cubicBezTo>
                  <a:close/>
                  <a:moveTo>
                    <a:pt x="1099542" y="341"/>
                  </a:moveTo>
                  <a:cubicBezTo>
                    <a:pt x="1104662" y="1412"/>
                    <a:pt x="1108710" y="4984"/>
                    <a:pt x="1108710" y="10699"/>
                  </a:cubicBezTo>
                  <a:lnTo>
                    <a:pt x="1108710" y="50704"/>
                  </a:lnTo>
                  <a:cubicBezTo>
                    <a:pt x="1108710" y="62134"/>
                    <a:pt x="1102995" y="72612"/>
                    <a:pt x="1090612" y="71659"/>
                  </a:cubicBezTo>
                  <a:lnTo>
                    <a:pt x="1066800" y="71659"/>
                  </a:lnTo>
                  <a:cubicBezTo>
                    <a:pt x="1056323" y="71659"/>
                    <a:pt x="1049655" y="62134"/>
                    <a:pt x="1053465" y="52609"/>
                  </a:cubicBezTo>
                  <a:cubicBezTo>
                    <a:pt x="1060133" y="35464"/>
                    <a:pt x="1066800" y="20224"/>
                    <a:pt x="1083945" y="4984"/>
                  </a:cubicBezTo>
                  <a:cubicBezTo>
                    <a:pt x="1088231" y="698"/>
                    <a:pt x="1094422" y="-731"/>
                    <a:pt x="1099542" y="341"/>
                  </a:cubicBezTo>
                  <a:close/>
                </a:path>
              </a:pathLst>
            </a:custGeom>
            <a:solidFill>
              <a:srgbClr val="FAFAFA"/>
            </a:solidFill>
            <a:ln w="9525" cap="flat">
              <a:noFill/>
              <a:prstDash val="solid"/>
              <a:miter/>
            </a:ln>
          </p:spPr>
          <p:txBody>
            <a:bodyPr wrap="square" rtlCol="0" anchor="ctr">
              <a:noAutofit/>
            </a:bodyPr>
            <a:lstStyle/>
            <a:p>
              <a:endParaRPr lang="en-US"/>
            </a:p>
          </p:txBody>
        </p:sp>
      </p:grpSp>
      <p:sp>
        <p:nvSpPr>
          <p:cNvPr id="33" name="Block Arc 5">
            <a:extLst>
              <a:ext uri="{FF2B5EF4-FFF2-40B4-BE49-F238E27FC236}">
                <a16:creationId xmlns:a16="http://schemas.microsoft.com/office/drawing/2014/main" id="{D12A4A93-6FDE-4074-BDF7-849E46C09067}"/>
              </a:ext>
            </a:extLst>
          </p:cNvPr>
          <p:cNvSpPr>
            <a:spLocks noChangeAspect="1"/>
          </p:cNvSpPr>
          <p:nvPr/>
        </p:nvSpPr>
        <p:spPr>
          <a:xfrm rot="10800000" flipH="1">
            <a:off x="9856811" y="2130487"/>
            <a:ext cx="190479" cy="205403"/>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4" name="Block Arc 45">
            <a:extLst>
              <a:ext uri="{FF2B5EF4-FFF2-40B4-BE49-F238E27FC236}">
                <a16:creationId xmlns:a16="http://schemas.microsoft.com/office/drawing/2014/main" id="{6643F09D-9FF8-40D4-A636-CE7C41B8B1B8}"/>
              </a:ext>
            </a:extLst>
          </p:cNvPr>
          <p:cNvSpPr/>
          <p:nvPr/>
        </p:nvSpPr>
        <p:spPr>
          <a:xfrm rot="16200000" flipH="1">
            <a:off x="9941899" y="1913268"/>
            <a:ext cx="736994" cy="751306"/>
          </a:xfrm>
          <a:prstGeom prst="blockArc">
            <a:avLst>
              <a:gd name="adj1" fmla="val 16393275"/>
              <a:gd name="adj2" fmla="val 9895435"/>
              <a:gd name="adj3" fmla="val 42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itchFamily="34" charset="0"/>
              <a:cs typeface="Arial" pitchFamily="34" charset="0"/>
            </a:endParaRPr>
          </a:p>
        </p:txBody>
      </p:sp>
      <p:grpSp>
        <p:nvGrpSpPr>
          <p:cNvPr id="51" name="Group 50">
            <a:extLst>
              <a:ext uri="{FF2B5EF4-FFF2-40B4-BE49-F238E27FC236}">
                <a16:creationId xmlns:a16="http://schemas.microsoft.com/office/drawing/2014/main" id="{73E66332-858D-4758-B1AF-C3439DAAFC20}"/>
              </a:ext>
            </a:extLst>
          </p:cNvPr>
          <p:cNvGrpSpPr/>
          <p:nvPr/>
        </p:nvGrpSpPr>
        <p:grpSpPr>
          <a:xfrm flipH="1">
            <a:off x="1106864" y="4657794"/>
            <a:ext cx="6982428" cy="1867724"/>
            <a:chOff x="1131271" y="3676458"/>
            <a:chExt cx="6982428" cy="1867724"/>
          </a:xfrm>
        </p:grpSpPr>
        <p:sp>
          <p:nvSpPr>
            <p:cNvPr id="52" name="Freeform: Shape 51">
              <a:extLst>
                <a:ext uri="{FF2B5EF4-FFF2-40B4-BE49-F238E27FC236}">
                  <a16:creationId xmlns:a16="http://schemas.microsoft.com/office/drawing/2014/main" id="{2174D227-5ECB-423E-8729-7BD2DFC0AABB}"/>
                </a:ext>
              </a:extLst>
            </p:cNvPr>
            <p:cNvSpPr/>
            <p:nvPr/>
          </p:nvSpPr>
          <p:spPr>
            <a:xfrm rot="1910665">
              <a:off x="7198685" y="4650630"/>
              <a:ext cx="915014" cy="758761"/>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4"/>
            </a:solidFill>
            <a:ln w="4596" cap="flat">
              <a:noFill/>
              <a:prstDash val="solid"/>
              <a:miter/>
            </a:ln>
          </p:spPr>
          <p:txBody>
            <a:bodyPr rtlCol="0" anchor="ctr"/>
            <a:lstStyle/>
            <a:p>
              <a:endParaRPr lang="en-US" dirty="0"/>
            </a:p>
          </p:txBody>
        </p:sp>
        <p:sp>
          <p:nvSpPr>
            <p:cNvPr id="53" name="Graphic 2">
              <a:extLst>
                <a:ext uri="{FF2B5EF4-FFF2-40B4-BE49-F238E27FC236}">
                  <a16:creationId xmlns:a16="http://schemas.microsoft.com/office/drawing/2014/main" id="{89255AD7-F522-407A-80B2-D47660E7F351}"/>
                </a:ext>
              </a:extLst>
            </p:cNvPr>
            <p:cNvSpPr/>
            <p:nvPr/>
          </p:nvSpPr>
          <p:spPr>
            <a:xfrm>
              <a:off x="2113716" y="4659805"/>
              <a:ext cx="852021" cy="884377"/>
            </a:xfrm>
            <a:custGeom>
              <a:avLst/>
              <a:gdLst>
                <a:gd name="connsiteX0" fmla="*/ 2107883 w 2257425"/>
                <a:gd name="connsiteY0" fmla="*/ 1311593 h 2343150"/>
                <a:gd name="connsiteX1" fmla="*/ 2044065 w 2257425"/>
                <a:gd name="connsiteY1" fmla="*/ 0 h 2343150"/>
                <a:gd name="connsiteX2" fmla="*/ 1905000 w 2257425"/>
                <a:gd name="connsiteY2" fmla="*/ 0 h 2343150"/>
                <a:gd name="connsiteX3" fmla="*/ 1843088 w 2257425"/>
                <a:gd name="connsiteY3" fmla="*/ 1312545 h 2343150"/>
                <a:gd name="connsiteX4" fmla="*/ 1762125 w 2257425"/>
                <a:gd name="connsiteY4" fmla="*/ 1315403 h 2343150"/>
                <a:gd name="connsiteX5" fmla="*/ 1698308 w 2257425"/>
                <a:gd name="connsiteY5" fmla="*/ 269558 h 2343150"/>
                <a:gd name="connsiteX6" fmla="*/ 1556385 w 2257425"/>
                <a:gd name="connsiteY6" fmla="*/ 269558 h 2343150"/>
                <a:gd name="connsiteX7" fmla="*/ 1495425 w 2257425"/>
                <a:gd name="connsiteY7" fmla="*/ 1320165 h 2343150"/>
                <a:gd name="connsiteX8" fmla="*/ 1379220 w 2257425"/>
                <a:gd name="connsiteY8" fmla="*/ 1325880 h 2343150"/>
                <a:gd name="connsiteX9" fmla="*/ 1379220 w 2257425"/>
                <a:gd name="connsiteY9" fmla="*/ 1153478 h 2343150"/>
                <a:gd name="connsiteX10" fmla="*/ 1321118 w 2257425"/>
                <a:gd name="connsiteY10" fmla="*/ 1050608 h 2343150"/>
                <a:gd name="connsiteX11" fmla="*/ 1305878 w 2257425"/>
                <a:gd name="connsiteY11" fmla="*/ 1036320 h 2343150"/>
                <a:gd name="connsiteX12" fmla="*/ 1239203 w 2257425"/>
                <a:gd name="connsiteY12" fmla="*/ 1029653 h 2343150"/>
                <a:gd name="connsiteX13" fmla="*/ 1205865 w 2257425"/>
                <a:gd name="connsiteY13" fmla="*/ 1060133 h 2343150"/>
                <a:gd name="connsiteX14" fmla="*/ 1163003 w 2257425"/>
                <a:gd name="connsiteY14" fmla="*/ 1141095 h 2343150"/>
                <a:gd name="connsiteX15" fmla="*/ 1132523 w 2257425"/>
                <a:gd name="connsiteY15" fmla="*/ 1168718 h 2343150"/>
                <a:gd name="connsiteX16" fmla="*/ 1103948 w 2257425"/>
                <a:gd name="connsiteY16" fmla="*/ 1197293 h 2343150"/>
                <a:gd name="connsiteX17" fmla="*/ 1103948 w 2257425"/>
                <a:gd name="connsiteY17" fmla="*/ 1243965 h 2343150"/>
                <a:gd name="connsiteX18" fmla="*/ 1095375 w 2257425"/>
                <a:gd name="connsiteY18" fmla="*/ 1259205 h 2343150"/>
                <a:gd name="connsiteX19" fmla="*/ 1084898 w 2257425"/>
                <a:gd name="connsiteY19" fmla="*/ 1243013 h 2343150"/>
                <a:gd name="connsiteX20" fmla="*/ 1082040 w 2257425"/>
                <a:gd name="connsiteY20" fmla="*/ 1167765 h 2343150"/>
                <a:gd name="connsiteX21" fmla="*/ 1082040 w 2257425"/>
                <a:gd name="connsiteY21" fmla="*/ 967740 h 2343150"/>
                <a:gd name="connsiteX22" fmla="*/ 1052513 w 2257425"/>
                <a:gd name="connsiteY22" fmla="*/ 934403 h 2343150"/>
                <a:gd name="connsiteX23" fmla="*/ 835343 w 2257425"/>
                <a:gd name="connsiteY23" fmla="*/ 934403 h 2343150"/>
                <a:gd name="connsiteX24" fmla="*/ 809625 w 2257425"/>
                <a:gd name="connsiteY24" fmla="*/ 962025 h 2343150"/>
                <a:gd name="connsiteX25" fmla="*/ 810578 w 2257425"/>
                <a:gd name="connsiteY25" fmla="*/ 1013460 h 2343150"/>
                <a:gd name="connsiteX26" fmla="*/ 787718 w 2257425"/>
                <a:gd name="connsiteY26" fmla="*/ 1050608 h 2343150"/>
                <a:gd name="connsiteX27" fmla="*/ 727710 w 2257425"/>
                <a:gd name="connsiteY27" fmla="*/ 1145858 h 2343150"/>
                <a:gd name="connsiteX28" fmla="*/ 727710 w 2257425"/>
                <a:gd name="connsiteY28" fmla="*/ 1238250 h 2343150"/>
                <a:gd name="connsiteX29" fmla="*/ 679133 w 2257425"/>
                <a:gd name="connsiteY29" fmla="*/ 1285875 h 2343150"/>
                <a:gd name="connsiteX30" fmla="*/ 634365 w 2257425"/>
                <a:gd name="connsiteY30" fmla="*/ 1329690 h 2343150"/>
                <a:gd name="connsiteX31" fmla="*/ 631508 w 2257425"/>
                <a:gd name="connsiteY31" fmla="*/ 1626870 h 2343150"/>
                <a:gd name="connsiteX32" fmla="*/ 564833 w 2257425"/>
                <a:gd name="connsiteY32" fmla="*/ 1503045 h 2343150"/>
                <a:gd name="connsiteX33" fmla="*/ 330518 w 2257425"/>
                <a:gd name="connsiteY33" fmla="*/ 1635443 h 2343150"/>
                <a:gd name="connsiteX34" fmla="*/ 259080 w 2257425"/>
                <a:gd name="connsiteY34" fmla="*/ 1503998 h 2343150"/>
                <a:gd name="connsiteX35" fmla="*/ 3810 w 2257425"/>
                <a:gd name="connsiteY35" fmla="*/ 1649730 h 2343150"/>
                <a:gd name="connsiteX36" fmla="*/ 0 w 2257425"/>
                <a:gd name="connsiteY36" fmla="*/ 2349818 h 2343150"/>
                <a:gd name="connsiteX37" fmla="*/ 2255520 w 2257425"/>
                <a:gd name="connsiteY37" fmla="*/ 2349818 h 2343150"/>
                <a:gd name="connsiteX38" fmla="*/ 2259330 w 2257425"/>
                <a:gd name="connsiteY38" fmla="*/ 1314450 h 2343150"/>
                <a:gd name="connsiteX39" fmla="*/ 2107883 w 2257425"/>
                <a:gd name="connsiteY39" fmla="*/ 1311593 h 2343150"/>
                <a:gd name="connsiteX40" fmla="*/ 943928 w 2257425"/>
                <a:gd name="connsiteY40" fmla="*/ 1273493 h 2343150"/>
                <a:gd name="connsiteX41" fmla="*/ 962025 w 2257425"/>
                <a:gd name="connsiteY41" fmla="*/ 1253490 h 2343150"/>
                <a:gd name="connsiteX42" fmla="*/ 982028 w 2257425"/>
                <a:gd name="connsiteY42" fmla="*/ 1274445 h 2343150"/>
                <a:gd name="connsiteX43" fmla="*/ 982028 w 2257425"/>
                <a:gd name="connsiteY43" fmla="*/ 1330643 h 2343150"/>
                <a:gd name="connsiteX44" fmla="*/ 982980 w 2257425"/>
                <a:gd name="connsiteY44" fmla="*/ 1330643 h 2343150"/>
                <a:gd name="connsiteX45" fmla="*/ 982980 w 2257425"/>
                <a:gd name="connsiteY45" fmla="*/ 1383983 h 2343150"/>
                <a:gd name="connsiteX46" fmla="*/ 1015365 w 2257425"/>
                <a:gd name="connsiteY46" fmla="*/ 1415415 h 2343150"/>
                <a:gd name="connsiteX47" fmla="*/ 1083945 w 2257425"/>
                <a:gd name="connsiteY47" fmla="*/ 1415415 h 2343150"/>
                <a:gd name="connsiteX48" fmla="*/ 1104900 w 2257425"/>
                <a:gd name="connsiteY48" fmla="*/ 1434465 h 2343150"/>
                <a:gd name="connsiteX49" fmla="*/ 1076325 w 2257425"/>
                <a:gd name="connsiteY49" fmla="*/ 1478280 h 2343150"/>
                <a:gd name="connsiteX50" fmla="*/ 1065848 w 2257425"/>
                <a:gd name="connsiteY50" fmla="*/ 1502093 h 2343150"/>
                <a:gd name="connsiteX51" fmla="*/ 1065848 w 2257425"/>
                <a:gd name="connsiteY51" fmla="*/ 1631633 h 2343150"/>
                <a:gd name="connsiteX52" fmla="*/ 1040130 w 2257425"/>
                <a:gd name="connsiteY52" fmla="*/ 1657350 h 2343150"/>
                <a:gd name="connsiteX53" fmla="*/ 964883 w 2257425"/>
                <a:gd name="connsiteY53" fmla="*/ 1657350 h 2343150"/>
                <a:gd name="connsiteX54" fmla="*/ 944880 w 2257425"/>
                <a:gd name="connsiteY54" fmla="*/ 1637348 h 2343150"/>
                <a:gd name="connsiteX55" fmla="*/ 943928 w 2257425"/>
                <a:gd name="connsiteY55" fmla="*/ 1273493 h 2343150"/>
                <a:gd name="connsiteX56" fmla="*/ 858203 w 2257425"/>
                <a:gd name="connsiteY56" fmla="*/ 992505 h 2343150"/>
                <a:gd name="connsiteX57" fmla="*/ 882968 w 2257425"/>
                <a:gd name="connsiteY57" fmla="*/ 980123 h 2343150"/>
                <a:gd name="connsiteX58" fmla="*/ 1009650 w 2257425"/>
                <a:gd name="connsiteY58" fmla="*/ 980123 h 2343150"/>
                <a:gd name="connsiteX59" fmla="*/ 1035368 w 2257425"/>
                <a:gd name="connsiteY59" fmla="*/ 1006793 h 2343150"/>
                <a:gd name="connsiteX60" fmla="*/ 1035368 w 2257425"/>
                <a:gd name="connsiteY60" fmla="*/ 1138238 h 2343150"/>
                <a:gd name="connsiteX61" fmla="*/ 1036320 w 2257425"/>
                <a:gd name="connsiteY61" fmla="*/ 1138238 h 2343150"/>
                <a:gd name="connsiteX62" fmla="*/ 1036320 w 2257425"/>
                <a:gd name="connsiteY62" fmla="*/ 1267778 h 2343150"/>
                <a:gd name="connsiteX63" fmla="*/ 1075373 w 2257425"/>
                <a:gd name="connsiteY63" fmla="*/ 1307783 h 2343150"/>
                <a:gd name="connsiteX64" fmla="*/ 1104900 w 2257425"/>
                <a:gd name="connsiteY64" fmla="*/ 1358265 h 2343150"/>
                <a:gd name="connsiteX65" fmla="*/ 1070610 w 2257425"/>
                <a:gd name="connsiteY65" fmla="*/ 1378268 h 2343150"/>
                <a:gd name="connsiteX66" fmla="*/ 1062990 w 2257425"/>
                <a:gd name="connsiteY66" fmla="*/ 1377315 h 2343150"/>
                <a:gd name="connsiteX67" fmla="*/ 1019175 w 2257425"/>
                <a:gd name="connsiteY67" fmla="*/ 1329690 h 2343150"/>
                <a:gd name="connsiteX68" fmla="*/ 1020128 w 2257425"/>
                <a:gd name="connsiteY68" fmla="*/ 1239203 h 2343150"/>
                <a:gd name="connsiteX69" fmla="*/ 1002983 w 2257425"/>
                <a:gd name="connsiteY69" fmla="*/ 1219200 h 2343150"/>
                <a:gd name="connsiteX70" fmla="*/ 990600 w 2257425"/>
                <a:gd name="connsiteY70" fmla="*/ 1218248 h 2343150"/>
                <a:gd name="connsiteX71" fmla="*/ 944880 w 2257425"/>
                <a:gd name="connsiteY71" fmla="*/ 1168718 h 2343150"/>
                <a:gd name="connsiteX72" fmla="*/ 870585 w 2257425"/>
                <a:gd name="connsiteY72" fmla="*/ 1042035 h 2343150"/>
                <a:gd name="connsiteX73" fmla="*/ 858203 w 2257425"/>
                <a:gd name="connsiteY73" fmla="*/ 992505 h 2343150"/>
                <a:gd name="connsiteX74" fmla="*/ 680085 w 2257425"/>
                <a:gd name="connsiteY74" fmla="*/ 1354455 h 2343150"/>
                <a:gd name="connsiteX75" fmla="*/ 704850 w 2257425"/>
                <a:gd name="connsiteY75" fmla="*/ 1331595 h 2343150"/>
                <a:gd name="connsiteX76" fmla="*/ 726758 w 2257425"/>
                <a:gd name="connsiteY76" fmla="*/ 1355408 h 2343150"/>
                <a:gd name="connsiteX77" fmla="*/ 726758 w 2257425"/>
                <a:gd name="connsiteY77" fmla="*/ 1496378 h 2343150"/>
                <a:gd name="connsiteX78" fmla="*/ 726758 w 2257425"/>
                <a:gd name="connsiteY78" fmla="*/ 1632585 h 2343150"/>
                <a:gd name="connsiteX79" fmla="*/ 702945 w 2257425"/>
                <a:gd name="connsiteY79" fmla="*/ 1657350 h 2343150"/>
                <a:gd name="connsiteX80" fmla="*/ 679133 w 2257425"/>
                <a:gd name="connsiteY80" fmla="*/ 1632585 h 2343150"/>
                <a:gd name="connsiteX81" fmla="*/ 680085 w 2257425"/>
                <a:gd name="connsiteY81" fmla="*/ 1354455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257425" h="2343150">
                  <a:moveTo>
                    <a:pt x="2107883" y="1311593"/>
                  </a:moveTo>
                  <a:lnTo>
                    <a:pt x="2044065" y="0"/>
                  </a:lnTo>
                  <a:lnTo>
                    <a:pt x="1905000" y="0"/>
                  </a:lnTo>
                  <a:lnTo>
                    <a:pt x="1843088" y="1312545"/>
                  </a:lnTo>
                  <a:lnTo>
                    <a:pt x="1762125" y="1315403"/>
                  </a:lnTo>
                  <a:lnTo>
                    <a:pt x="1698308" y="269558"/>
                  </a:lnTo>
                  <a:lnTo>
                    <a:pt x="1556385" y="269558"/>
                  </a:lnTo>
                  <a:lnTo>
                    <a:pt x="1495425" y="1320165"/>
                  </a:lnTo>
                  <a:lnTo>
                    <a:pt x="1379220" y="1325880"/>
                  </a:lnTo>
                  <a:cubicBezTo>
                    <a:pt x="1379220" y="1268730"/>
                    <a:pt x="1379220" y="1210628"/>
                    <a:pt x="1379220" y="1153478"/>
                  </a:cubicBezTo>
                  <a:cubicBezTo>
                    <a:pt x="1379220" y="1108710"/>
                    <a:pt x="1361123" y="1073468"/>
                    <a:pt x="1321118" y="1050608"/>
                  </a:cubicBezTo>
                  <a:cubicBezTo>
                    <a:pt x="1314450" y="1046798"/>
                    <a:pt x="1309688" y="1042988"/>
                    <a:pt x="1305878" y="1036320"/>
                  </a:cubicBezTo>
                  <a:cubicBezTo>
                    <a:pt x="1297305" y="1020128"/>
                    <a:pt x="1247775" y="1014413"/>
                    <a:pt x="1239203" y="1029653"/>
                  </a:cubicBezTo>
                  <a:cubicBezTo>
                    <a:pt x="1230630" y="1044893"/>
                    <a:pt x="1217295" y="1050608"/>
                    <a:pt x="1205865" y="1060133"/>
                  </a:cubicBezTo>
                  <a:cubicBezTo>
                    <a:pt x="1179195" y="1081088"/>
                    <a:pt x="1163003" y="1107758"/>
                    <a:pt x="1163003" y="1141095"/>
                  </a:cubicBezTo>
                  <a:cubicBezTo>
                    <a:pt x="1163003" y="1164908"/>
                    <a:pt x="1153478" y="1171575"/>
                    <a:pt x="1132523" y="1168718"/>
                  </a:cubicBezTo>
                  <a:cubicBezTo>
                    <a:pt x="1111568" y="1165860"/>
                    <a:pt x="1102995" y="1177290"/>
                    <a:pt x="1103948" y="1197293"/>
                  </a:cubicBezTo>
                  <a:cubicBezTo>
                    <a:pt x="1104900" y="1212533"/>
                    <a:pt x="1103948" y="1227773"/>
                    <a:pt x="1103948" y="1243965"/>
                  </a:cubicBezTo>
                  <a:cubicBezTo>
                    <a:pt x="1103948" y="1250633"/>
                    <a:pt x="1104900" y="1258253"/>
                    <a:pt x="1095375" y="1259205"/>
                  </a:cubicBezTo>
                  <a:cubicBezTo>
                    <a:pt x="1084898" y="1260158"/>
                    <a:pt x="1084898" y="1250633"/>
                    <a:pt x="1084898" y="1243013"/>
                  </a:cubicBezTo>
                  <a:cubicBezTo>
                    <a:pt x="1083945" y="1218248"/>
                    <a:pt x="1082040" y="1192530"/>
                    <a:pt x="1082040" y="1167765"/>
                  </a:cubicBezTo>
                  <a:cubicBezTo>
                    <a:pt x="1081088" y="1101090"/>
                    <a:pt x="1081088" y="1034415"/>
                    <a:pt x="1082040" y="967740"/>
                  </a:cubicBezTo>
                  <a:cubicBezTo>
                    <a:pt x="1082040" y="947738"/>
                    <a:pt x="1075373" y="934403"/>
                    <a:pt x="1052513" y="934403"/>
                  </a:cubicBezTo>
                  <a:cubicBezTo>
                    <a:pt x="980123" y="934403"/>
                    <a:pt x="907733" y="934403"/>
                    <a:pt x="835343" y="934403"/>
                  </a:cubicBezTo>
                  <a:cubicBezTo>
                    <a:pt x="817245" y="934403"/>
                    <a:pt x="808673" y="943928"/>
                    <a:pt x="809625" y="962025"/>
                  </a:cubicBezTo>
                  <a:cubicBezTo>
                    <a:pt x="809625" y="979170"/>
                    <a:pt x="808673" y="996315"/>
                    <a:pt x="810578" y="1013460"/>
                  </a:cubicBezTo>
                  <a:cubicBezTo>
                    <a:pt x="812483" y="1032510"/>
                    <a:pt x="805815" y="1042988"/>
                    <a:pt x="787718" y="1050608"/>
                  </a:cubicBezTo>
                  <a:cubicBezTo>
                    <a:pt x="747713" y="1068705"/>
                    <a:pt x="728663" y="1102043"/>
                    <a:pt x="727710" y="1145858"/>
                  </a:cubicBezTo>
                  <a:cubicBezTo>
                    <a:pt x="727710" y="1176338"/>
                    <a:pt x="727710" y="1207770"/>
                    <a:pt x="727710" y="1238250"/>
                  </a:cubicBezTo>
                  <a:cubicBezTo>
                    <a:pt x="727710" y="1292543"/>
                    <a:pt x="733425" y="1285875"/>
                    <a:pt x="679133" y="1285875"/>
                  </a:cubicBezTo>
                  <a:cubicBezTo>
                    <a:pt x="637223" y="1285875"/>
                    <a:pt x="634365" y="1288733"/>
                    <a:pt x="634365" y="1329690"/>
                  </a:cubicBezTo>
                  <a:cubicBezTo>
                    <a:pt x="633413" y="1428750"/>
                    <a:pt x="631508" y="1527810"/>
                    <a:pt x="631508" y="1626870"/>
                  </a:cubicBezTo>
                  <a:lnTo>
                    <a:pt x="564833" y="1503045"/>
                  </a:lnTo>
                  <a:lnTo>
                    <a:pt x="330518" y="1635443"/>
                  </a:lnTo>
                  <a:lnTo>
                    <a:pt x="259080" y="1503998"/>
                  </a:lnTo>
                  <a:lnTo>
                    <a:pt x="3810" y="1649730"/>
                  </a:lnTo>
                  <a:lnTo>
                    <a:pt x="0" y="2349818"/>
                  </a:lnTo>
                  <a:lnTo>
                    <a:pt x="2255520" y="2349818"/>
                  </a:lnTo>
                  <a:lnTo>
                    <a:pt x="2259330" y="1314450"/>
                  </a:lnTo>
                  <a:lnTo>
                    <a:pt x="2107883" y="1311593"/>
                  </a:lnTo>
                  <a:close/>
                  <a:moveTo>
                    <a:pt x="943928" y="1273493"/>
                  </a:moveTo>
                  <a:cubicBezTo>
                    <a:pt x="943928" y="1261110"/>
                    <a:pt x="947738" y="1253490"/>
                    <a:pt x="962025" y="1253490"/>
                  </a:cubicBezTo>
                  <a:cubicBezTo>
                    <a:pt x="977265" y="1253490"/>
                    <a:pt x="982028" y="1260158"/>
                    <a:pt x="982028" y="1274445"/>
                  </a:cubicBezTo>
                  <a:cubicBezTo>
                    <a:pt x="982028" y="1293495"/>
                    <a:pt x="982028" y="1311593"/>
                    <a:pt x="982028" y="1330643"/>
                  </a:cubicBezTo>
                  <a:cubicBezTo>
                    <a:pt x="982028" y="1330643"/>
                    <a:pt x="982028" y="1330643"/>
                    <a:pt x="982980" y="1330643"/>
                  </a:cubicBezTo>
                  <a:cubicBezTo>
                    <a:pt x="982980" y="1348740"/>
                    <a:pt x="982980" y="1366838"/>
                    <a:pt x="982980" y="1383983"/>
                  </a:cubicBezTo>
                  <a:cubicBezTo>
                    <a:pt x="982980" y="1405890"/>
                    <a:pt x="992505" y="1416368"/>
                    <a:pt x="1015365" y="1415415"/>
                  </a:cubicBezTo>
                  <a:cubicBezTo>
                    <a:pt x="1038225" y="1414463"/>
                    <a:pt x="1061085" y="1415415"/>
                    <a:pt x="1083945" y="1415415"/>
                  </a:cubicBezTo>
                  <a:cubicBezTo>
                    <a:pt x="1098233" y="1415415"/>
                    <a:pt x="1104900" y="1419225"/>
                    <a:pt x="1104900" y="1434465"/>
                  </a:cubicBezTo>
                  <a:cubicBezTo>
                    <a:pt x="1103948" y="1454468"/>
                    <a:pt x="1110615" y="1478280"/>
                    <a:pt x="1076325" y="1478280"/>
                  </a:cubicBezTo>
                  <a:cubicBezTo>
                    <a:pt x="1063943" y="1478280"/>
                    <a:pt x="1065848" y="1492568"/>
                    <a:pt x="1065848" y="1502093"/>
                  </a:cubicBezTo>
                  <a:cubicBezTo>
                    <a:pt x="1065848" y="1544955"/>
                    <a:pt x="1064895" y="1587818"/>
                    <a:pt x="1065848" y="1631633"/>
                  </a:cubicBezTo>
                  <a:cubicBezTo>
                    <a:pt x="1065848" y="1650683"/>
                    <a:pt x="1059180" y="1658303"/>
                    <a:pt x="1040130" y="1657350"/>
                  </a:cubicBezTo>
                  <a:cubicBezTo>
                    <a:pt x="1015365" y="1656398"/>
                    <a:pt x="989648" y="1656398"/>
                    <a:pt x="964883" y="1657350"/>
                  </a:cubicBezTo>
                  <a:cubicBezTo>
                    <a:pt x="950595" y="1657350"/>
                    <a:pt x="943928" y="1651635"/>
                    <a:pt x="944880" y="1637348"/>
                  </a:cubicBezTo>
                  <a:cubicBezTo>
                    <a:pt x="943928" y="1515428"/>
                    <a:pt x="943928" y="1394460"/>
                    <a:pt x="943928" y="1273493"/>
                  </a:cubicBezTo>
                  <a:close/>
                  <a:moveTo>
                    <a:pt x="858203" y="992505"/>
                  </a:moveTo>
                  <a:cubicBezTo>
                    <a:pt x="858203" y="977265"/>
                    <a:pt x="872490" y="980123"/>
                    <a:pt x="882968" y="980123"/>
                  </a:cubicBezTo>
                  <a:cubicBezTo>
                    <a:pt x="924878" y="980123"/>
                    <a:pt x="967740" y="981075"/>
                    <a:pt x="1009650" y="980123"/>
                  </a:cubicBezTo>
                  <a:cubicBezTo>
                    <a:pt x="1030605" y="979170"/>
                    <a:pt x="1036320" y="987743"/>
                    <a:pt x="1035368" y="1006793"/>
                  </a:cubicBezTo>
                  <a:cubicBezTo>
                    <a:pt x="1034415" y="1050608"/>
                    <a:pt x="1035368" y="1094423"/>
                    <a:pt x="1035368" y="1138238"/>
                  </a:cubicBezTo>
                  <a:cubicBezTo>
                    <a:pt x="1035368" y="1138238"/>
                    <a:pt x="1035368" y="1138238"/>
                    <a:pt x="1036320" y="1138238"/>
                  </a:cubicBezTo>
                  <a:cubicBezTo>
                    <a:pt x="1036320" y="1181100"/>
                    <a:pt x="1036320" y="1223963"/>
                    <a:pt x="1036320" y="1267778"/>
                  </a:cubicBezTo>
                  <a:cubicBezTo>
                    <a:pt x="1036320" y="1299210"/>
                    <a:pt x="1043940" y="1305878"/>
                    <a:pt x="1075373" y="1307783"/>
                  </a:cubicBezTo>
                  <a:cubicBezTo>
                    <a:pt x="1106805" y="1308735"/>
                    <a:pt x="1106805" y="1311593"/>
                    <a:pt x="1104900" y="1358265"/>
                  </a:cubicBezTo>
                  <a:cubicBezTo>
                    <a:pt x="1103948" y="1384935"/>
                    <a:pt x="1086803" y="1379220"/>
                    <a:pt x="1070610" y="1378268"/>
                  </a:cubicBezTo>
                  <a:cubicBezTo>
                    <a:pt x="1067753" y="1378268"/>
                    <a:pt x="1065848" y="1377315"/>
                    <a:pt x="1062990" y="1377315"/>
                  </a:cubicBezTo>
                  <a:cubicBezTo>
                    <a:pt x="1019175" y="1375410"/>
                    <a:pt x="1019175" y="1375410"/>
                    <a:pt x="1019175" y="1329690"/>
                  </a:cubicBezTo>
                  <a:cubicBezTo>
                    <a:pt x="1019175" y="1299210"/>
                    <a:pt x="1017270" y="1269683"/>
                    <a:pt x="1020128" y="1239203"/>
                  </a:cubicBezTo>
                  <a:cubicBezTo>
                    <a:pt x="1021080" y="1223963"/>
                    <a:pt x="1013460" y="1221105"/>
                    <a:pt x="1002983" y="1219200"/>
                  </a:cubicBezTo>
                  <a:cubicBezTo>
                    <a:pt x="999173" y="1218248"/>
                    <a:pt x="995363" y="1218248"/>
                    <a:pt x="990600" y="1218248"/>
                  </a:cubicBezTo>
                  <a:cubicBezTo>
                    <a:pt x="941070" y="1218248"/>
                    <a:pt x="943928" y="1223010"/>
                    <a:pt x="944880" y="1168718"/>
                  </a:cubicBezTo>
                  <a:cubicBezTo>
                    <a:pt x="946785" y="1110615"/>
                    <a:pt x="926783" y="1065848"/>
                    <a:pt x="870585" y="1042035"/>
                  </a:cubicBezTo>
                  <a:cubicBezTo>
                    <a:pt x="845820" y="1031558"/>
                    <a:pt x="858203" y="1009650"/>
                    <a:pt x="858203" y="992505"/>
                  </a:cubicBezTo>
                  <a:close/>
                  <a:moveTo>
                    <a:pt x="680085" y="1354455"/>
                  </a:moveTo>
                  <a:cubicBezTo>
                    <a:pt x="680085" y="1335405"/>
                    <a:pt x="688658" y="1331595"/>
                    <a:pt x="704850" y="1331595"/>
                  </a:cubicBezTo>
                  <a:cubicBezTo>
                    <a:pt x="722948" y="1331595"/>
                    <a:pt x="726758" y="1339215"/>
                    <a:pt x="726758" y="1355408"/>
                  </a:cubicBezTo>
                  <a:cubicBezTo>
                    <a:pt x="725805" y="1402080"/>
                    <a:pt x="726758" y="1449705"/>
                    <a:pt x="726758" y="1496378"/>
                  </a:cubicBezTo>
                  <a:cubicBezTo>
                    <a:pt x="726758" y="1542098"/>
                    <a:pt x="725805" y="1586865"/>
                    <a:pt x="726758" y="1632585"/>
                  </a:cubicBezTo>
                  <a:cubicBezTo>
                    <a:pt x="726758" y="1650683"/>
                    <a:pt x="721043" y="1657350"/>
                    <a:pt x="702945" y="1657350"/>
                  </a:cubicBezTo>
                  <a:cubicBezTo>
                    <a:pt x="684848" y="1657350"/>
                    <a:pt x="679133" y="1649730"/>
                    <a:pt x="679133" y="1632585"/>
                  </a:cubicBezTo>
                  <a:cubicBezTo>
                    <a:pt x="681038" y="1540193"/>
                    <a:pt x="681038" y="1446848"/>
                    <a:pt x="680085" y="1354455"/>
                  </a:cubicBezTo>
                  <a:close/>
                </a:path>
              </a:pathLst>
            </a:custGeom>
            <a:solidFill>
              <a:schemeClr val="accent3"/>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5038BCF4-E66E-40A4-B79E-E8F67791ED22}"/>
                </a:ext>
              </a:extLst>
            </p:cNvPr>
            <p:cNvSpPr/>
            <p:nvPr/>
          </p:nvSpPr>
          <p:spPr>
            <a:xfrm rot="19800000">
              <a:off x="3942388" y="4450190"/>
              <a:ext cx="737597" cy="681036"/>
            </a:xfrm>
            <a:custGeom>
              <a:avLst/>
              <a:gdLst>
                <a:gd name="connsiteX0" fmla="*/ 512721 w 937112"/>
                <a:gd name="connsiteY0" fmla="*/ 186318 h 865252"/>
                <a:gd name="connsiteX1" fmla="*/ 528546 w 937112"/>
                <a:gd name="connsiteY1" fmla="*/ 198869 h 865252"/>
                <a:gd name="connsiteX2" fmla="*/ 767845 w 937112"/>
                <a:gd name="connsiteY2" fmla="*/ 509377 h 865252"/>
                <a:gd name="connsiteX3" fmla="*/ 779456 w 937112"/>
                <a:gd name="connsiteY3" fmla="*/ 572504 h 865252"/>
                <a:gd name="connsiteX4" fmla="*/ 715477 w 937112"/>
                <a:gd name="connsiteY4" fmla="*/ 813794 h 865252"/>
                <a:gd name="connsiteX5" fmla="*/ 643129 w 937112"/>
                <a:gd name="connsiteY5" fmla="*/ 865252 h 865252"/>
                <a:gd name="connsiteX6" fmla="*/ 586036 w 937112"/>
                <a:gd name="connsiteY6" fmla="*/ 852729 h 865252"/>
                <a:gd name="connsiteX7" fmla="*/ 448343 w 937112"/>
                <a:gd name="connsiteY7" fmla="*/ 818633 h 865252"/>
                <a:gd name="connsiteX8" fmla="*/ 425119 w 937112"/>
                <a:gd name="connsiteY8" fmla="*/ 781520 h 865252"/>
                <a:gd name="connsiteX9" fmla="*/ 466331 w 937112"/>
                <a:gd name="connsiteY9" fmla="*/ 613487 h 865252"/>
                <a:gd name="connsiteX10" fmla="*/ 427396 w 937112"/>
                <a:gd name="connsiteY10" fmla="*/ 546946 h 865252"/>
                <a:gd name="connsiteX11" fmla="*/ 334045 w 937112"/>
                <a:gd name="connsiteY11" fmla="*/ 522810 h 865252"/>
                <a:gd name="connsiteX12" fmla="*/ 263632 w 937112"/>
                <a:gd name="connsiteY12" fmla="*/ 565957 h 865252"/>
                <a:gd name="connsiteX13" fmla="*/ 222364 w 937112"/>
                <a:gd name="connsiteY13" fmla="*/ 728127 h 865252"/>
                <a:gd name="connsiteX14" fmla="*/ 182121 w 937112"/>
                <a:gd name="connsiteY14" fmla="*/ 751806 h 865252"/>
                <a:gd name="connsiteX15" fmla="*/ 102715 w 937112"/>
                <a:gd name="connsiteY15" fmla="*/ 730348 h 865252"/>
                <a:gd name="connsiteX16" fmla="*/ 51770 w 937112"/>
                <a:gd name="connsiteY16" fmla="*/ 645762 h 865252"/>
                <a:gd name="connsiteX17" fmla="*/ 113188 w 937112"/>
                <a:gd name="connsiteY17" fmla="*/ 397924 h 865252"/>
                <a:gd name="connsiteX18" fmla="*/ 139828 w 937112"/>
                <a:gd name="connsiteY18" fmla="*/ 366788 h 865252"/>
                <a:gd name="connsiteX19" fmla="*/ 492458 w 937112"/>
                <a:gd name="connsiteY19" fmla="*/ 189818 h 865252"/>
                <a:gd name="connsiteX20" fmla="*/ 512721 w 937112"/>
                <a:gd name="connsiteY20" fmla="*/ 186318 h 865252"/>
                <a:gd name="connsiteX21" fmla="*/ 521625 w 937112"/>
                <a:gd name="connsiteY21" fmla="*/ 1449 h 865252"/>
                <a:gd name="connsiteX22" fmla="*/ 642503 w 937112"/>
                <a:gd name="connsiteY22" fmla="*/ 58386 h 865252"/>
                <a:gd name="connsiteX23" fmla="*/ 673127 w 937112"/>
                <a:gd name="connsiteY23" fmla="*/ 95157 h 865252"/>
                <a:gd name="connsiteX24" fmla="*/ 676827 w 937112"/>
                <a:gd name="connsiteY24" fmla="*/ 81211 h 865252"/>
                <a:gd name="connsiteX25" fmla="*/ 791183 w 937112"/>
                <a:gd name="connsiteY25" fmla="*/ 15353 h 865252"/>
                <a:gd name="connsiteX26" fmla="*/ 807633 w 937112"/>
                <a:gd name="connsiteY26" fmla="*/ 19679 h 865252"/>
                <a:gd name="connsiteX27" fmla="*/ 861481 w 937112"/>
                <a:gd name="connsiteY27" fmla="*/ 110071 h 865252"/>
                <a:gd name="connsiteX28" fmla="*/ 824084 w 937112"/>
                <a:gd name="connsiteY28" fmla="*/ 252660 h 865252"/>
                <a:gd name="connsiteX29" fmla="*/ 838086 w 937112"/>
                <a:gd name="connsiteY29" fmla="*/ 331610 h 865252"/>
                <a:gd name="connsiteX30" fmla="*/ 926200 w 937112"/>
                <a:gd name="connsiteY30" fmla="*/ 453593 h 865252"/>
                <a:gd name="connsiteX31" fmla="*/ 931950 w 937112"/>
                <a:gd name="connsiteY31" fmla="*/ 498220 h 865252"/>
                <a:gd name="connsiteX32" fmla="*/ 889316 w 937112"/>
                <a:gd name="connsiteY32" fmla="*/ 509320 h 865252"/>
                <a:gd name="connsiteX33" fmla="*/ 753671 w 937112"/>
                <a:gd name="connsiteY33" fmla="*/ 427296 h 865252"/>
                <a:gd name="connsiteX34" fmla="*/ 542891 w 937112"/>
                <a:gd name="connsiteY34" fmla="*/ 148834 h 865252"/>
                <a:gd name="connsiteX35" fmla="*/ 493881 w 937112"/>
                <a:gd name="connsiteY35" fmla="*/ 138417 h 865252"/>
                <a:gd name="connsiteX36" fmla="*/ 159580 w 937112"/>
                <a:gd name="connsiteY36" fmla="*/ 307304 h 865252"/>
                <a:gd name="connsiteX37" fmla="*/ 102601 w 937112"/>
                <a:gd name="connsiteY37" fmla="*/ 312370 h 865252"/>
                <a:gd name="connsiteX38" fmla="*/ 31619 w 937112"/>
                <a:gd name="connsiteY38" fmla="*/ 292562 h 865252"/>
                <a:gd name="connsiteX39" fmla="*/ 85 w 937112"/>
                <a:gd name="connsiteY39" fmla="*/ 269281 h 865252"/>
                <a:gd name="connsiteX40" fmla="*/ 25984 w 937112"/>
                <a:gd name="connsiteY40" fmla="*/ 235754 h 865252"/>
                <a:gd name="connsiteX41" fmla="*/ 300461 w 937112"/>
                <a:gd name="connsiteY41" fmla="*/ 99711 h 865252"/>
                <a:gd name="connsiteX42" fmla="*/ 471510 w 937112"/>
                <a:gd name="connsiteY42" fmla="*/ 16947 h 865252"/>
                <a:gd name="connsiteX43" fmla="*/ 521625 w 937112"/>
                <a:gd name="connsiteY43" fmla="*/ 1449 h 86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7112" h="865252">
                  <a:moveTo>
                    <a:pt x="512721" y="186318"/>
                  </a:moveTo>
                  <a:cubicBezTo>
                    <a:pt x="518456" y="187940"/>
                    <a:pt x="523451" y="192238"/>
                    <a:pt x="528546" y="198869"/>
                  </a:cubicBezTo>
                  <a:cubicBezTo>
                    <a:pt x="608065" y="302524"/>
                    <a:pt x="687870" y="406007"/>
                    <a:pt x="767845" y="509377"/>
                  </a:cubicBezTo>
                  <a:cubicBezTo>
                    <a:pt x="782815" y="528730"/>
                    <a:pt x="786571" y="547628"/>
                    <a:pt x="779456" y="572504"/>
                  </a:cubicBezTo>
                  <a:cubicBezTo>
                    <a:pt x="756574" y="652478"/>
                    <a:pt x="736822" y="733364"/>
                    <a:pt x="715477" y="813794"/>
                  </a:cubicBezTo>
                  <a:cubicBezTo>
                    <a:pt x="706369" y="847834"/>
                    <a:pt x="683600" y="865309"/>
                    <a:pt x="643129" y="865252"/>
                  </a:cubicBezTo>
                  <a:cubicBezTo>
                    <a:pt x="628501" y="862064"/>
                    <a:pt x="607155" y="857852"/>
                    <a:pt x="586036" y="852729"/>
                  </a:cubicBezTo>
                  <a:cubicBezTo>
                    <a:pt x="540101" y="841515"/>
                    <a:pt x="494450" y="828935"/>
                    <a:pt x="448343" y="818633"/>
                  </a:cubicBezTo>
                  <a:cubicBezTo>
                    <a:pt x="426144" y="813681"/>
                    <a:pt x="418574" y="805256"/>
                    <a:pt x="425119" y="781520"/>
                  </a:cubicBezTo>
                  <a:cubicBezTo>
                    <a:pt x="440374" y="725907"/>
                    <a:pt x="453865" y="669783"/>
                    <a:pt x="466331" y="613487"/>
                  </a:cubicBezTo>
                  <a:cubicBezTo>
                    <a:pt x="474584" y="576317"/>
                    <a:pt x="463655" y="558159"/>
                    <a:pt x="427396" y="546946"/>
                  </a:cubicBezTo>
                  <a:cubicBezTo>
                    <a:pt x="396715" y="537440"/>
                    <a:pt x="365408" y="529698"/>
                    <a:pt x="334045" y="522810"/>
                  </a:cubicBezTo>
                  <a:cubicBezTo>
                    <a:pt x="296875" y="514671"/>
                    <a:pt x="273764" y="528730"/>
                    <a:pt x="263632" y="565957"/>
                  </a:cubicBezTo>
                  <a:cubicBezTo>
                    <a:pt x="248947" y="619748"/>
                    <a:pt x="234660" y="673710"/>
                    <a:pt x="222364" y="728127"/>
                  </a:cubicBezTo>
                  <a:cubicBezTo>
                    <a:pt x="216729" y="752888"/>
                    <a:pt x="205174" y="758865"/>
                    <a:pt x="182121" y="751806"/>
                  </a:cubicBezTo>
                  <a:cubicBezTo>
                    <a:pt x="155937" y="743780"/>
                    <a:pt x="128956" y="738145"/>
                    <a:pt x="102715" y="730348"/>
                  </a:cubicBezTo>
                  <a:cubicBezTo>
                    <a:pt x="61105" y="717938"/>
                    <a:pt x="41865" y="687769"/>
                    <a:pt x="51770" y="645762"/>
                  </a:cubicBezTo>
                  <a:cubicBezTo>
                    <a:pt x="71238" y="562940"/>
                    <a:pt x="92754" y="480574"/>
                    <a:pt x="113188" y="397924"/>
                  </a:cubicBezTo>
                  <a:cubicBezTo>
                    <a:pt x="116946" y="382783"/>
                    <a:pt x="126451" y="373448"/>
                    <a:pt x="139828" y="366788"/>
                  </a:cubicBezTo>
                  <a:cubicBezTo>
                    <a:pt x="257428" y="307931"/>
                    <a:pt x="375085" y="249187"/>
                    <a:pt x="492458" y="189818"/>
                  </a:cubicBezTo>
                  <a:cubicBezTo>
                    <a:pt x="500512" y="185749"/>
                    <a:pt x="506987" y="184695"/>
                    <a:pt x="512721" y="186318"/>
                  </a:cubicBezTo>
                  <a:close/>
                  <a:moveTo>
                    <a:pt x="521625" y="1449"/>
                  </a:moveTo>
                  <a:cubicBezTo>
                    <a:pt x="567826" y="-5587"/>
                    <a:pt x="603740" y="12920"/>
                    <a:pt x="642503" y="58386"/>
                  </a:cubicBezTo>
                  <a:cubicBezTo>
                    <a:pt x="652237" y="69542"/>
                    <a:pt x="661515" y="81098"/>
                    <a:pt x="673127" y="95157"/>
                  </a:cubicBezTo>
                  <a:cubicBezTo>
                    <a:pt x="675062" y="87928"/>
                    <a:pt x="675916" y="84570"/>
                    <a:pt x="676827" y="81211"/>
                  </a:cubicBezTo>
                  <a:cubicBezTo>
                    <a:pt x="697262" y="6815"/>
                    <a:pt x="715590" y="-3716"/>
                    <a:pt x="791183" y="15353"/>
                  </a:cubicBezTo>
                  <a:cubicBezTo>
                    <a:pt x="796704" y="16719"/>
                    <a:pt x="802169" y="18142"/>
                    <a:pt x="807633" y="19679"/>
                  </a:cubicBezTo>
                  <a:cubicBezTo>
                    <a:pt x="859147" y="33853"/>
                    <a:pt x="874232" y="58727"/>
                    <a:pt x="861481" y="110071"/>
                  </a:cubicBezTo>
                  <a:cubicBezTo>
                    <a:pt x="849585" y="157771"/>
                    <a:pt x="838200" y="205585"/>
                    <a:pt x="824084" y="252660"/>
                  </a:cubicBezTo>
                  <a:cubicBezTo>
                    <a:pt x="815147" y="282430"/>
                    <a:pt x="818334" y="306565"/>
                    <a:pt x="838086" y="331610"/>
                  </a:cubicBezTo>
                  <a:cubicBezTo>
                    <a:pt x="869165" y="370943"/>
                    <a:pt x="896943" y="412781"/>
                    <a:pt x="926200" y="453593"/>
                  </a:cubicBezTo>
                  <a:cubicBezTo>
                    <a:pt x="936162" y="467483"/>
                    <a:pt x="941854" y="481884"/>
                    <a:pt x="931950" y="498220"/>
                  </a:cubicBezTo>
                  <a:cubicBezTo>
                    <a:pt x="921248" y="515923"/>
                    <a:pt x="905766" y="510231"/>
                    <a:pt x="889316" y="509320"/>
                  </a:cubicBezTo>
                  <a:cubicBezTo>
                    <a:pt x="828979" y="505848"/>
                    <a:pt x="788621" y="477159"/>
                    <a:pt x="753671" y="427296"/>
                  </a:cubicBezTo>
                  <a:cubicBezTo>
                    <a:pt x="686959" y="332009"/>
                    <a:pt x="612505" y="242129"/>
                    <a:pt x="542891" y="148834"/>
                  </a:cubicBezTo>
                  <a:cubicBezTo>
                    <a:pt x="527465" y="128172"/>
                    <a:pt x="514885" y="127660"/>
                    <a:pt x="493881" y="138417"/>
                  </a:cubicBezTo>
                  <a:cubicBezTo>
                    <a:pt x="382713" y="195226"/>
                    <a:pt x="270805" y="250610"/>
                    <a:pt x="159580" y="307304"/>
                  </a:cubicBezTo>
                  <a:cubicBezTo>
                    <a:pt x="140510" y="317039"/>
                    <a:pt x="122865" y="319031"/>
                    <a:pt x="102601" y="312370"/>
                  </a:cubicBezTo>
                  <a:cubicBezTo>
                    <a:pt x="79264" y="304686"/>
                    <a:pt x="55072" y="299791"/>
                    <a:pt x="31619" y="292562"/>
                  </a:cubicBezTo>
                  <a:cubicBezTo>
                    <a:pt x="18698" y="288577"/>
                    <a:pt x="1394" y="287553"/>
                    <a:pt x="85" y="269281"/>
                  </a:cubicBezTo>
                  <a:cubicBezTo>
                    <a:pt x="-1167" y="251692"/>
                    <a:pt x="11583" y="242926"/>
                    <a:pt x="25984" y="235754"/>
                  </a:cubicBezTo>
                  <a:cubicBezTo>
                    <a:pt x="117572" y="190558"/>
                    <a:pt x="208874" y="144907"/>
                    <a:pt x="300461" y="99711"/>
                  </a:cubicBezTo>
                  <a:cubicBezTo>
                    <a:pt x="357268" y="71705"/>
                    <a:pt x="413508" y="42334"/>
                    <a:pt x="471510" y="16947"/>
                  </a:cubicBezTo>
                  <a:cubicBezTo>
                    <a:pt x="489683" y="8978"/>
                    <a:pt x="506225" y="3794"/>
                    <a:pt x="521625" y="1449"/>
                  </a:cubicBezTo>
                  <a:close/>
                </a:path>
              </a:pathLst>
            </a:custGeom>
            <a:solidFill>
              <a:schemeClr val="accent5"/>
            </a:solidFill>
            <a:ln w="7209" cap="flat">
              <a:noFill/>
              <a:prstDash val="solid"/>
              <a:miter/>
            </a:ln>
          </p:spPr>
          <p:txBody>
            <a:bodyPr wrap="square" rtlCol="0" anchor="ctr">
              <a:noAutofit/>
            </a:bodyPr>
            <a:lstStyle/>
            <a:p>
              <a:endParaRPr lang="en-US"/>
            </a:p>
          </p:txBody>
        </p:sp>
        <p:grpSp>
          <p:nvGrpSpPr>
            <p:cNvPr id="55" name="Graphic 1">
              <a:extLst>
                <a:ext uri="{FF2B5EF4-FFF2-40B4-BE49-F238E27FC236}">
                  <a16:creationId xmlns:a16="http://schemas.microsoft.com/office/drawing/2014/main" id="{1CAEC9C4-41E9-4F1A-8957-646E791181B8}"/>
                </a:ext>
              </a:extLst>
            </p:cNvPr>
            <p:cNvGrpSpPr/>
            <p:nvPr/>
          </p:nvGrpSpPr>
          <p:grpSpPr>
            <a:xfrm rot="723089">
              <a:off x="6422762" y="3985229"/>
              <a:ext cx="835015" cy="1073214"/>
              <a:chOff x="221873" y="-33491"/>
              <a:chExt cx="2245528" cy="2886097"/>
            </a:xfrm>
            <a:solidFill>
              <a:schemeClr val="accent2"/>
            </a:solidFill>
          </p:grpSpPr>
          <p:sp>
            <p:nvSpPr>
              <p:cNvPr id="78" name="Freeform: Shape 77">
                <a:extLst>
                  <a:ext uri="{FF2B5EF4-FFF2-40B4-BE49-F238E27FC236}">
                    <a16:creationId xmlns:a16="http://schemas.microsoft.com/office/drawing/2014/main" id="{D683FF38-0AAF-4F68-B2E9-0EDED6186484}"/>
                  </a:ext>
                </a:extLst>
              </p:cNvPr>
              <p:cNvSpPr/>
              <p:nvPr/>
            </p:nvSpPr>
            <p:spPr>
              <a:xfrm>
                <a:off x="221873" y="-33491"/>
                <a:ext cx="2245528" cy="2275163"/>
              </a:xfrm>
              <a:custGeom>
                <a:avLst/>
                <a:gdLst>
                  <a:gd name="connsiteX0" fmla="*/ 2247176 w 2245529"/>
                  <a:gd name="connsiteY0" fmla="*/ 1939650 h 2275162"/>
                  <a:gd name="connsiteX1" fmla="*/ 2165849 w 2245529"/>
                  <a:gd name="connsiteY1" fmla="*/ 2019330 h 2275162"/>
                  <a:gd name="connsiteX2" fmla="*/ 2119754 w 2245529"/>
                  <a:gd name="connsiteY2" fmla="*/ 2066084 h 2275162"/>
                  <a:gd name="connsiteX3" fmla="*/ 2165191 w 2245529"/>
                  <a:gd name="connsiteY3" fmla="*/ 2110205 h 2275162"/>
                  <a:gd name="connsiteX4" fmla="*/ 2171776 w 2245529"/>
                  <a:gd name="connsiteY4" fmla="*/ 2170788 h 2275162"/>
                  <a:gd name="connsiteX5" fmla="*/ 2107242 w 2245529"/>
                  <a:gd name="connsiteY5" fmla="*/ 2180995 h 2275162"/>
                  <a:gd name="connsiteX6" fmla="*/ 2075633 w 2245529"/>
                  <a:gd name="connsiteY6" fmla="*/ 2150703 h 2275162"/>
                  <a:gd name="connsiteX7" fmla="*/ 2054890 w 2245529"/>
                  <a:gd name="connsiteY7" fmla="*/ 2129631 h 2275162"/>
                  <a:gd name="connsiteX8" fmla="*/ 2039415 w 2245529"/>
                  <a:gd name="connsiteY8" fmla="*/ 2144118 h 2275162"/>
                  <a:gd name="connsiteX9" fmla="*/ 1390121 w 2245529"/>
                  <a:gd name="connsiteY9" fmla="*/ 1488239 h 2275162"/>
                  <a:gd name="connsiteX10" fmla="*/ 1454655 w 2245529"/>
                  <a:gd name="connsiteY10" fmla="*/ 1893554 h 2275162"/>
                  <a:gd name="connsiteX11" fmla="*/ 1601174 w 2245529"/>
                  <a:gd name="connsiteY11" fmla="*/ 2276150 h 2275162"/>
                  <a:gd name="connsiteX12" fmla="*/ 1542567 w 2245529"/>
                  <a:gd name="connsiteY12" fmla="*/ 2263638 h 2275162"/>
                  <a:gd name="connsiteX13" fmla="*/ 1393084 w 2245529"/>
                  <a:gd name="connsiteY13" fmla="*/ 2231371 h 2275162"/>
                  <a:gd name="connsiteX14" fmla="*/ 1379585 w 2245529"/>
                  <a:gd name="connsiteY14" fmla="*/ 2230383 h 2275162"/>
                  <a:gd name="connsiteX15" fmla="*/ 862981 w 2245529"/>
                  <a:gd name="connsiteY15" fmla="*/ 2231042 h 2275162"/>
                  <a:gd name="connsiteX16" fmla="*/ 784618 w 2245529"/>
                  <a:gd name="connsiteY16" fmla="*/ 2245200 h 2275162"/>
                  <a:gd name="connsiteX17" fmla="*/ 645014 w 2245529"/>
                  <a:gd name="connsiteY17" fmla="*/ 2275162 h 2275162"/>
                  <a:gd name="connsiteX18" fmla="*/ 641062 w 2245529"/>
                  <a:gd name="connsiteY18" fmla="*/ 2275162 h 2275162"/>
                  <a:gd name="connsiteX19" fmla="*/ 819519 w 2245529"/>
                  <a:gd name="connsiteY19" fmla="*/ 1740120 h 2275162"/>
                  <a:gd name="connsiteX20" fmla="*/ 308513 w 2245529"/>
                  <a:gd name="connsiteY20" fmla="*/ 2246188 h 2275162"/>
                  <a:gd name="connsiteX21" fmla="*/ 179445 w 2245529"/>
                  <a:gd name="connsiteY21" fmla="*/ 2120412 h 2275162"/>
                  <a:gd name="connsiteX22" fmla="*/ 135654 w 2245529"/>
                  <a:gd name="connsiteY22" fmla="*/ 2165520 h 2275162"/>
                  <a:gd name="connsiteX23" fmla="*/ 75400 w 2245529"/>
                  <a:gd name="connsiteY23" fmla="*/ 2172105 h 2275162"/>
                  <a:gd name="connsiteX24" fmla="*/ 65193 w 2245529"/>
                  <a:gd name="connsiteY24" fmla="*/ 2107900 h 2275162"/>
                  <a:gd name="connsiteX25" fmla="*/ 94826 w 2245529"/>
                  <a:gd name="connsiteY25" fmla="*/ 2076950 h 2275162"/>
                  <a:gd name="connsiteX26" fmla="*/ 116557 w 2245529"/>
                  <a:gd name="connsiteY26" fmla="*/ 2055219 h 2275162"/>
                  <a:gd name="connsiteX27" fmla="*/ 102070 w 2245529"/>
                  <a:gd name="connsiteY27" fmla="*/ 2040073 h 2275162"/>
                  <a:gd name="connsiteX28" fmla="*/ 851457 w 2245529"/>
                  <a:gd name="connsiteY28" fmla="*/ 1298258 h 2275162"/>
                  <a:gd name="connsiteX29" fmla="*/ 863969 w 2245529"/>
                  <a:gd name="connsiteY29" fmla="*/ 1315380 h 2275162"/>
                  <a:gd name="connsiteX30" fmla="*/ 898541 w 2245529"/>
                  <a:gd name="connsiteY30" fmla="*/ 1274552 h 2275162"/>
                  <a:gd name="connsiteX31" fmla="*/ 977563 w 2245529"/>
                  <a:gd name="connsiteY31" fmla="*/ 1096753 h 2275162"/>
                  <a:gd name="connsiteX32" fmla="*/ 998635 w 2245529"/>
                  <a:gd name="connsiteY32" fmla="*/ 1065145 h 2275162"/>
                  <a:gd name="connsiteX33" fmla="*/ 862652 w 2245529"/>
                  <a:gd name="connsiteY33" fmla="*/ 933113 h 2275162"/>
                  <a:gd name="connsiteX34" fmla="*/ 741156 w 2245529"/>
                  <a:gd name="connsiteY34" fmla="*/ 1058889 h 2275162"/>
                  <a:gd name="connsiteX35" fmla="*/ 0 w 2245529"/>
                  <a:gd name="connsiteY35" fmla="*/ 310818 h 2275162"/>
                  <a:gd name="connsiteX36" fmla="*/ 126105 w 2245529"/>
                  <a:gd name="connsiteY36" fmla="*/ 181091 h 2275162"/>
                  <a:gd name="connsiteX37" fmla="*/ 79680 w 2245529"/>
                  <a:gd name="connsiteY37" fmla="*/ 135983 h 2275162"/>
                  <a:gd name="connsiteX38" fmla="*/ 68156 w 2245529"/>
                  <a:gd name="connsiteY38" fmla="*/ 88241 h 2275162"/>
                  <a:gd name="connsiteX39" fmla="*/ 107008 w 2245529"/>
                  <a:gd name="connsiteY39" fmla="*/ 56961 h 2275162"/>
                  <a:gd name="connsiteX40" fmla="*/ 147178 w 2245529"/>
                  <a:gd name="connsiteY40" fmla="*/ 73424 h 2275162"/>
                  <a:gd name="connsiteX41" fmla="*/ 192615 w 2245529"/>
                  <a:gd name="connsiteY41" fmla="*/ 117874 h 2275162"/>
                  <a:gd name="connsiteX42" fmla="*/ 204139 w 2245529"/>
                  <a:gd name="connsiteY42" fmla="*/ 102070 h 2275162"/>
                  <a:gd name="connsiteX43" fmla="*/ 946942 w 2245529"/>
                  <a:gd name="connsiteY43" fmla="*/ 851457 h 2275162"/>
                  <a:gd name="connsiteX44" fmla="*/ 932784 w 2245529"/>
                  <a:gd name="connsiteY44" fmla="*/ 866603 h 2275162"/>
                  <a:gd name="connsiteX45" fmla="*/ 1081608 w 2245529"/>
                  <a:gd name="connsiteY45" fmla="*/ 1011476 h 2275162"/>
                  <a:gd name="connsiteX46" fmla="*/ 1120460 w 2245529"/>
                  <a:gd name="connsiteY46" fmla="*/ 984806 h 2275162"/>
                  <a:gd name="connsiteX47" fmla="*/ 1165568 w 2245529"/>
                  <a:gd name="connsiteY47" fmla="*/ 1015756 h 2275162"/>
                  <a:gd name="connsiteX48" fmla="*/ 1313404 w 2245529"/>
                  <a:gd name="connsiteY48" fmla="*/ 863969 h 2275162"/>
                  <a:gd name="connsiteX49" fmla="*/ 1189275 w 2245529"/>
                  <a:gd name="connsiteY49" fmla="*/ 743461 h 2275162"/>
                  <a:gd name="connsiteX50" fmla="*/ 1187299 w 2245529"/>
                  <a:gd name="connsiteY50" fmla="*/ 737864 h 2275162"/>
                  <a:gd name="connsiteX51" fmla="*/ 1199811 w 2245529"/>
                  <a:gd name="connsiteY51" fmla="*/ 730620 h 2275162"/>
                  <a:gd name="connsiteX52" fmla="*/ 1929443 w 2245529"/>
                  <a:gd name="connsiteY52" fmla="*/ 9219 h 2275162"/>
                  <a:gd name="connsiteX53" fmla="*/ 1938333 w 2245529"/>
                  <a:gd name="connsiteY53" fmla="*/ 0 h 2275162"/>
                  <a:gd name="connsiteX54" fmla="*/ 1940638 w 2245529"/>
                  <a:gd name="connsiteY54" fmla="*/ 0 h 2275162"/>
                  <a:gd name="connsiteX55" fmla="*/ 1945248 w 2245529"/>
                  <a:gd name="connsiteY55" fmla="*/ 6256 h 2275162"/>
                  <a:gd name="connsiteX56" fmla="*/ 2061146 w 2245529"/>
                  <a:gd name="connsiteY56" fmla="*/ 123142 h 2275162"/>
                  <a:gd name="connsiteX57" fmla="*/ 2066743 w 2245529"/>
                  <a:gd name="connsiteY57" fmla="*/ 127093 h 2275162"/>
                  <a:gd name="connsiteX58" fmla="*/ 2112510 w 2245529"/>
                  <a:gd name="connsiteY58" fmla="*/ 79680 h 2275162"/>
                  <a:gd name="connsiteX59" fmla="*/ 2182971 w 2245529"/>
                  <a:gd name="connsiteY59" fmla="*/ 87253 h 2275162"/>
                  <a:gd name="connsiteX60" fmla="*/ 2174410 w 2245529"/>
                  <a:gd name="connsiteY60" fmla="*/ 147507 h 2275162"/>
                  <a:gd name="connsiteX61" fmla="*/ 2130290 w 2245529"/>
                  <a:gd name="connsiteY61" fmla="*/ 192615 h 2275162"/>
                  <a:gd name="connsiteX62" fmla="*/ 2144119 w 2245529"/>
                  <a:gd name="connsiteY62" fmla="*/ 207432 h 2275162"/>
                  <a:gd name="connsiteX63" fmla="*/ 1396048 w 2245529"/>
                  <a:gd name="connsiteY63" fmla="*/ 948588 h 2275162"/>
                  <a:gd name="connsiteX64" fmla="*/ 1379914 w 2245529"/>
                  <a:gd name="connsiteY64" fmla="*/ 933113 h 2275162"/>
                  <a:gd name="connsiteX65" fmla="*/ 1247553 w 2245529"/>
                  <a:gd name="connsiteY65" fmla="*/ 1069425 h 2275162"/>
                  <a:gd name="connsiteX66" fmla="*/ 1264016 w 2245529"/>
                  <a:gd name="connsiteY66" fmla="*/ 1095107 h 2275162"/>
                  <a:gd name="connsiteX67" fmla="*/ 1340074 w 2245529"/>
                  <a:gd name="connsiteY67" fmla="*/ 1266650 h 2275162"/>
                  <a:gd name="connsiteX68" fmla="*/ 1380902 w 2245529"/>
                  <a:gd name="connsiteY68" fmla="*/ 1318014 h 2275162"/>
                  <a:gd name="connsiteX69" fmla="*/ 1506019 w 2245529"/>
                  <a:gd name="connsiteY69" fmla="*/ 1189274 h 2275162"/>
                  <a:gd name="connsiteX70" fmla="*/ 1514909 w 2245529"/>
                  <a:gd name="connsiteY70" fmla="*/ 1199152 h 2275162"/>
                  <a:gd name="connsiteX71" fmla="*/ 2238615 w 2245529"/>
                  <a:gd name="connsiteY71" fmla="*/ 1929443 h 2275162"/>
                  <a:gd name="connsiteX72" fmla="*/ 2247834 w 2245529"/>
                  <a:gd name="connsiteY72" fmla="*/ 1937345 h 2275162"/>
                  <a:gd name="connsiteX73" fmla="*/ 2247176 w 2245529"/>
                  <a:gd name="connsiteY73" fmla="*/ 1939650 h 2275162"/>
                  <a:gd name="connsiteX74" fmla="*/ 1313734 w 2245529"/>
                  <a:gd name="connsiteY74" fmla="*/ 1379585 h 2275162"/>
                  <a:gd name="connsiteX75" fmla="*/ 1241626 w 2245529"/>
                  <a:gd name="connsiteY75" fmla="*/ 1309453 h 2275162"/>
                  <a:gd name="connsiteX76" fmla="*/ 1231419 w 2245529"/>
                  <a:gd name="connsiteY76" fmla="*/ 1306490 h 2275162"/>
                  <a:gd name="connsiteX77" fmla="*/ 1011476 w 2245529"/>
                  <a:gd name="connsiteY77" fmla="*/ 1306490 h 2275162"/>
                  <a:gd name="connsiteX78" fmla="*/ 1001269 w 2245529"/>
                  <a:gd name="connsiteY78" fmla="*/ 1309124 h 2275162"/>
                  <a:gd name="connsiteX79" fmla="*/ 930479 w 2245529"/>
                  <a:gd name="connsiteY79" fmla="*/ 1381560 h 2275162"/>
                  <a:gd name="connsiteX80" fmla="*/ 952210 w 2245529"/>
                  <a:gd name="connsiteY80" fmla="*/ 1401645 h 2275162"/>
                  <a:gd name="connsiteX81" fmla="*/ 974929 w 2245529"/>
                  <a:gd name="connsiteY81" fmla="*/ 1405596 h 2275162"/>
                  <a:gd name="connsiteX82" fmla="*/ 1002257 w 2245529"/>
                  <a:gd name="connsiteY82" fmla="*/ 1398681 h 2275162"/>
                  <a:gd name="connsiteX83" fmla="*/ 1206396 w 2245529"/>
                  <a:gd name="connsiteY83" fmla="*/ 1397694 h 2275162"/>
                  <a:gd name="connsiteX84" fmla="*/ 1295954 w 2245529"/>
                  <a:gd name="connsiteY84" fmla="*/ 1419754 h 2275162"/>
                  <a:gd name="connsiteX85" fmla="*/ 1345013 w 2245529"/>
                  <a:gd name="connsiteY85" fmla="*/ 1445107 h 2275162"/>
                  <a:gd name="connsiteX86" fmla="*/ 1347318 w 2245529"/>
                  <a:gd name="connsiteY86" fmla="*/ 1442143 h 2275162"/>
                  <a:gd name="connsiteX87" fmla="*/ 1298258 w 2245529"/>
                  <a:gd name="connsiteY87" fmla="*/ 1395389 h 2275162"/>
                  <a:gd name="connsiteX88" fmla="*/ 1313734 w 2245529"/>
                  <a:gd name="connsiteY88" fmla="*/ 1379585 h 227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245529" h="2275162">
                    <a:moveTo>
                      <a:pt x="2247176" y="1939650"/>
                    </a:moveTo>
                    <a:cubicBezTo>
                      <a:pt x="2220177" y="1966320"/>
                      <a:pt x="2192849" y="1992660"/>
                      <a:pt x="2165849" y="2019330"/>
                    </a:cubicBezTo>
                    <a:cubicBezTo>
                      <a:pt x="2151033" y="2034146"/>
                      <a:pt x="2136546" y="2049292"/>
                      <a:pt x="2119754" y="2066084"/>
                    </a:cubicBezTo>
                    <a:cubicBezTo>
                      <a:pt x="2134570" y="2080572"/>
                      <a:pt x="2150374" y="2095059"/>
                      <a:pt x="2165191" y="2110205"/>
                    </a:cubicBezTo>
                    <a:cubicBezTo>
                      <a:pt x="2182642" y="2128314"/>
                      <a:pt x="2184946" y="2152020"/>
                      <a:pt x="2171776" y="2170788"/>
                    </a:cubicBezTo>
                    <a:cubicBezTo>
                      <a:pt x="2156630" y="2192189"/>
                      <a:pt x="2127985" y="2197128"/>
                      <a:pt x="2107242" y="2180995"/>
                    </a:cubicBezTo>
                    <a:cubicBezTo>
                      <a:pt x="2095718" y="2172105"/>
                      <a:pt x="2085840" y="2160910"/>
                      <a:pt x="2075633" y="2150703"/>
                    </a:cubicBezTo>
                    <a:cubicBezTo>
                      <a:pt x="2068719" y="2143789"/>
                      <a:pt x="2061804" y="2136874"/>
                      <a:pt x="2054890" y="2129631"/>
                    </a:cubicBezTo>
                    <a:cubicBezTo>
                      <a:pt x="2049622" y="2134570"/>
                      <a:pt x="2045012" y="2138850"/>
                      <a:pt x="2039415" y="2144118"/>
                    </a:cubicBezTo>
                    <a:cubicBezTo>
                      <a:pt x="1823752" y="1926150"/>
                      <a:pt x="1608089" y="1708182"/>
                      <a:pt x="1390121" y="1488239"/>
                    </a:cubicBezTo>
                    <a:cubicBezTo>
                      <a:pt x="1400987" y="1626856"/>
                      <a:pt x="1421730" y="1761193"/>
                      <a:pt x="1454655" y="1893554"/>
                    </a:cubicBezTo>
                    <a:cubicBezTo>
                      <a:pt x="1487910" y="2026244"/>
                      <a:pt x="1531043" y="2155313"/>
                      <a:pt x="1601174" y="2276150"/>
                    </a:cubicBezTo>
                    <a:cubicBezTo>
                      <a:pt x="1580761" y="2271870"/>
                      <a:pt x="1561664" y="2267918"/>
                      <a:pt x="1542567" y="2263638"/>
                    </a:cubicBezTo>
                    <a:cubicBezTo>
                      <a:pt x="1492849" y="2252773"/>
                      <a:pt x="1442802" y="2242236"/>
                      <a:pt x="1393084" y="2231371"/>
                    </a:cubicBezTo>
                    <a:cubicBezTo>
                      <a:pt x="1388804" y="2230383"/>
                      <a:pt x="1384194" y="2230383"/>
                      <a:pt x="1379585" y="2230383"/>
                    </a:cubicBezTo>
                    <a:cubicBezTo>
                      <a:pt x="1207384" y="2230383"/>
                      <a:pt x="1035182" y="2229725"/>
                      <a:pt x="862981" y="2231042"/>
                    </a:cubicBezTo>
                    <a:cubicBezTo>
                      <a:pt x="836970" y="2231371"/>
                      <a:pt x="810630" y="2239602"/>
                      <a:pt x="784618" y="2245200"/>
                    </a:cubicBezTo>
                    <a:cubicBezTo>
                      <a:pt x="737864" y="2254748"/>
                      <a:pt x="691439" y="2265284"/>
                      <a:pt x="645014" y="2275162"/>
                    </a:cubicBezTo>
                    <a:cubicBezTo>
                      <a:pt x="644026" y="2275491"/>
                      <a:pt x="642709" y="2275162"/>
                      <a:pt x="641062" y="2275162"/>
                    </a:cubicBezTo>
                    <a:cubicBezTo>
                      <a:pt x="735559" y="2109217"/>
                      <a:pt x="783960" y="1928784"/>
                      <a:pt x="819519" y="1740120"/>
                    </a:cubicBezTo>
                    <a:cubicBezTo>
                      <a:pt x="647318" y="1910346"/>
                      <a:pt x="477751" y="2078596"/>
                      <a:pt x="308513" y="2246188"/>
                    </a:cubicBezTo>
                    <a:cubicBezTo>
                      <a:pt x="265710" y="2204372"/>
                      <a:pt x="223565" y="2163215"/>
                      <a:pt x="179445" y="2120412"/>
                    </a:cubicBezTo>
                    <a:cubicBezTo>
                      <a:pt x="165287" y="2134899"/>
                      <a:pt x="151129" y="2150703"/>
                      <a:pt x="135654" y="2165520"/>
                    </a:cubicBezTo>
                    <a:cubicBezTo>
                      <a:pt x="117215" y="2183300"/>
                      <a:pt x="94497" y="2185275"/>
                      <a:pt x="75400" y="2172105"/>
                    </a:cubicBezTo>
                    <a:cubicBezTo>
                      <a:pt x="53998" y="2157288"/>
                      <a:pt x="49059" y="2128314"/>
                      <a:pt x="65193" y="2107900"/>
                    </a:cubicBezTo>
                    <a:cubicBezTo>
                      <a:pt x="74083" y="2096705"/>
                      <a:pt x="84948" y="2087157"/>
                      <a:pt x="94826" y="2076950"/>
                    </a:cubicBezTo>
                    <a:cubicBezTo>
                      <a:pt x="101740" y="2069706"/>
                      <a:pt x="108984" y="2062792"/>
                      <a:pt x="116557" y="2055219"/>
                    </a:cubicBezTo>
                    <a:cubicBezTo>
                      <a:pt x="111618" y="2049951"/>
                      <a:pt x="107338" y="2045341"/>
                      <a:pt x="102070" y="2040073"/>
                    </a:cubicBezTo>
                    <a:cubicBezTo>
                      <a:pt x="351646" y="1793131"/>
                      <a:pt x="600893" y="1546188"/>
                      <a:pt x="851457" y="1298258"/>
                    </a:cubicBezTo>
                    <a:cubicBezTo>
                      <a:pt x="855408" y="1303856"/>
                      <a:pt x="859360" y="1309124"/>
                      <a:pt x="863969" y="1315380"/>
                    </a:cubicBezTo>
                    <a:cubicBezTo>
                      <a:pt x="877469" y="1300892"/>
                      <a:pt x="891297" y="1291344"/>
                      <a:pt x="898541" y="1274552"/>
                    </a:cubicBezTo>
                    <a:cubicBezTo>
                      <a:pt x="924223" y="1214956"/>
                      <a:pt x="950893" y="1155690"/>
                      <a:pt x="977563" y="1096753"/>
                    </a:cubicBezTo>
                    <a:cubicBezTo>
                      <a:pt x="982501" y="1085888"/>
                      <a:pt x="991062" y="1076339"/>
                      <a:pt x="998635" y="1065145"/>
                    </a:cubicBezTo>
                    <a:cubicBezTo>
                      <a:pt x="955832" y="1023329"/>
                      <a:pt x="910394" y="979209"/>
                      <a:pt x="862652" y="933113"/>
                    </a:cubicBezTo>
                    <a:cubicBezTo>
                      <a:pt x="824129" y="972953"/>
                      <a:pt x="782972" y="1015427"/>
                      <a:pt x="741156" y="1058889"/>
                    </a:cubicBezTo>
                    <a:cubicBezTo>
                      <a:pt x="492897" y="807995"/>
                      <a:pt x="245955" y="559077"/>
                      <a:pt x="0" y="310818"/>
                    </a:cubicBezTo>
                    <a:cubicBezTo>
                      <a:pt x="41816" y="268015"/>
                      <a:pt x="82973" y="225541"/>
                      <a:pt x="126105" y="181091"/>
                    </a:cubicBezTo>
                    <a:cubicBezTo>
                      <a:pt x="110630" y="166275"/>
                      <a:pt x="94826" y="151458"/>
                      <a:pt x="79680" y="135983"/>
                    </a:cubicBezTo>
                    <a:cubicBezTo>
                      <a:pt x="66510" y="122813"/>
                      <a:pt x="62229" y="106350"/>
                      <a:pt x="68156" y="88241"/>
                    </a:cubicBezTo>
                    <a:cubicBezTo>
                      <a:pt x="74412" y="69473"/>
                      <a:pt x="87911" y="59595"/>
                      <a:pt x="107008" y="56961"/>
                    </a:cubicBezTo>
                    <a:cubicBezTo>
                      <a:pt x="123142" y="54986"/>
                      <a:pt x="135983" y="62229"/>
                      <a:pt x="147178" y="73424"/>
                    </a:cubicBezTo>
                    <a:cubicBezTo>
                      <a:pt x="161994" y="87911"/>
                      <a:pt x="176811" y="102399"/>
                      <a:pt x="192615" y="117874"/>
                    </a:cubicBezTo>
                    <a:cubicBezTo>
                      <a:pt x="195908" y="113264"/>
                      <a:pt x="199529" y="108325"/>
                      <a:pt x="204139" y="102070"/>
                    </a:cubicBezTo>
                    <a:cubicBezTo>
                      <a:pt x="452728" y="352963"/>
                      <a:pt x="699670" y="601881"/>
                      <a:pt x="946942" y="851457"/>
                    </a:cubicBezTo>
                    <a:cubicBezTo>
                      <a:pt x="942003" y="856725"/>
                      <a:pt x="937723" y="861335"/>
                      <a:pt x="932784" y="866603"/>
                    </a:cubicBezTo>
                    <a:cubicBezTo>
                      <a:pt x="982501" y="915004"/>
                      <a:pt x="1031561" y="962746"/>
                      <a:pt x="1081608" y="1011476"/>
                    </a:cubicBezTo>
                    <a:cubicBezTo>
                      <a:pt x="1093132" y="1003574"/>
                      <a:pt x="1106631" y="994354"/>
                      <a:pt x="1120460" y="984806"/>
                    </a:cubicBezTo>
                    <a:cubicBezTo>
                      <a:pt x="1135606" y="995013"/>
                      <a:pt x="1150093" y="1005220"/>
                      <a:pt x="1165568" y="1015756"/>
                    </a:cubicBezTo>
                    <a:cubicBezTo>
                      <a:pt x="1214627" y="965380"/>
                      <a:pt x="1263357" y="915333"/>
                      <a:pt x="1313404" y="863969"/>
                    </a:cubicBezTo>
                    <a:cubicBezTo>
                      <a:pt x="1273235" y="825117"/>
                      <a:pt x="1231419" y="784289"/>
                      <a:pt x="1189275" y="743461"/>
                    </a:cubicBezTo>
                    <a:cubicBezTo>
                      <a:pt x="1188616" y="741486"/>
                      <a:pt x="1187958" y="739839"/>
                      <a:pt x="1187299" y="737864"/>
                    </a:cubicBezTo>
                    <a:cubicBezTo>
                      <a:pt x="1191579" y="735559"/>
                      <a:pt x="1196518" y="733913"/>
                      <a:pt x="1199811" y="730620"/>
                    </a:cubicBezTo>
                    <a:cubicBezTo>
                      <a:pt x="1443461" y="490592"/>
                      <a:pt x="1686452" y="249906"/>
                      <a:pt x="1929443" y="9219"/>
                    </a:cubicBezTo>
                    <a:cubicBezTo>
                      <a:pt x="1932407" y="6256"/>
                      <a:pt x="1935370" y="2963"/>
                      <a:pt x="1938333" y="0"/>
                    </a:cubicBezTo>
                    <a:cubicBezTo>
                      <a:pt x="1938992" y="0"/>
                      <a:pt x="1939979" y="0"/>
                      <a:pt x="1940638" y="0"/>
                    </a:cubicBezTo>
                    <a:cubicBezTo>
                      <a:pt x="1941955" y="1976"/>
                      <a:pt x="1943272" y="4280"/>
                      <a:pt x="1945248" y="6256"/>
                    </a:cubicBezTo>
                    <a:cubicBezTo>
                      <a:pt x="1983771" y="45437"/>
                      <a:pt x="2022294" y="84290"/>
                      <a:pt x="2061146" y="123142"/>
                    </a:cubicBezTo>
                    <a:cubicBezTo>
                      <a:pt x="2062463" y="124459"/>
                      <a:pt x="2063780" y="125117"/>
                      <a:pt x="2066743" y="127093"/>
                    </a:cubicBezTo>
                    <a:cubicBezTo>
                      <a:pt x="2082218" y="110959"/>
                      <a:pt x="2096706" y="94826"/>
                      <a:pt x="2112510" y="79680"/>
                    </a:cubicBezTo>
                    <a:cubicBezTo>
                      <a:pt x="2134241" y="59266"/>
                      <a:pt x="2166837" y="62888"/>
                      <a:pt x="2182971" y="87253"/>
                    </a:cubicBezTo>
                    <a:cubicBezTo>
                      <a:pt x="2195483" y="106021"/>
                      <a:pt x="2192519" y="129069"/>
                      <a:pt x="2174410" y="147507"/>
                    </a:cubicBezTo>
                    <a:cubicBezTo>
                      <a:pt x="2159923" y="162653"/>
                      <a:pt x="2145106" y="177469"/>
                      <a:pt x="2130290" y="192615"/>
                    </a:cubicBezTo>
                    <a:cubicBezTo>
                      <a:pt x="2134899" y="197554"/>
                      <a:pt x="2139509" y="202163"/>
                      <a:pt x="2144119" y="207432"/>
                    </a:cubicBezTo>
                    <a:cubicBezTo>
                      <a:pt x="1894542" y="454703"/>
                      <a:pt x="1645295" y="701316"/>
                      <a:pt x="1396048" y="948588"/>
                    </a:cubicBezTo>
                    <a:cubicBezTo>
                      <a:pt x="1390450" y="943320"/>
                      <a:pt x="1385841" y="938710"/>
                      <a:pt x="1379914" y="933113"/>
                    </a:cubicBezTo>
                    <a:cubicBezTo>
                      <a:pt x="1335135" y="979538"/>
                      <a:pt x="1290356" y="1025305"/>
                      <a:pt x="1247553" y="1069425"/>
                    </a:cubicBezTo>
                    <a:cubicBezTo>
                      <a:pt x="1252821" y="1077327"/>
                      <a:pt x="1259736" y="1085559"/>
                      <a:pt x="1264016" y="1095107"/>
                    </a:cubicBezTo>
                    <a:cubicBezTo>
                      <a:pt x="1289698" y="1152068"/>
                      <a:pt x="1315709" y="1209030"/>
                      <a:pt x="1340074" y="1266650"/>
                    </a:cubicBezTo>
                    <a:cubicBezTo>
                      <a:pt x="1348635" y="1287063"/>
                      <a:pt x="1364110" y="1300234"/>
                      <a:pt x="1380902" y="1318014"/>
                    </a:cubicBezTo>
                    <a:cubicBezTo>
                      <a:pt x="1422717" y="1274881"/>
                      <a:pt x="1464204" y="1232407"/>
                      <a:pt x="1506019" y="1189274"/>
                    </a:cubicBezTo>
                    <a:cubicBezTo>
                      <a:pt x="1509970" y="1193555"/>
                      <a:pt x="1512275" y="1196518"/>
                      <a:pt x="1514909" y="1199152"/>
                    </a:cubicBezTo>
                    <a:cubicBezTo>
                      <a:pt x="1756254" y="1442802"/>
                      <a:pt x="1997270" y="1686122"/>
                      <a:pt x="2238615" y="1929443"/>
                    </a:cubicBezTo>
                    <a:cubicBezTo>
                      <a:pt x="2241578" y="1932406"/>
                      <a:pt x="2244871" y="1934711"/>
                      <a:pt x="2247834" y="1937345"/>
                    </a:cubicBezTo>
                    <a:cubicBezTo>
                      <a:pt x="2247176" y="1938333"/>
                      <a:pt x="2247176" y="1938991"/>
                      <a:pt x="2247176" y="1939650"/>
                    </a:cubicBezTo>
                    <a:close/>
                    <a:moveTo>
                      <a:pt x="1313734" y="1379585"/>
                    </a:moveTo>
                    <a:cubicBezTo>
                      <a:pt x="1289369" y="1355878"/>
                      <a:pt x="1265662" y="1332501"/>
                      <a:pt x="1241626" y="1309453"/>
                    </a:cubicBezTo>
                    <a:cubicBezTo>
                      <a:pt x="1239322" y="1307148"/>
                      <a:pt x="1234712" y="1306819"/>
                      <a:pt x="1231419" y="1306490"/>
                    </a:cubicBezTo>
                    <a:cubicBezTo>
                      <a:pt x="1157995" y="1306490"/>
                      <a:pt x="1084900" y="1306490"/>
                      <a:pt x="1011476" y="1306490"/>
                    </a:cubicBezTo>
                    <a:cubicBezTo>
                      <a:pt x="1007854" y="1306490"/>
                      <a:pt x="1003245" y="1307148"/>
                      <a:pt x="1001269" y="1309124"/>
                    </a:cubicBezTo>
                    <a:cubicBezTo>
                      <a:pt x="977892" y="1332501"/>
                      <a:pt x="955173" y="1356207"/>
                      <a:pt x="930479" y="1381560"/>
                    </a:cubicBezTo>
                    <a:cubicBezTo>
                      <a:pt x="937393" y="1387816"/>
                      <a:pt x="945625" y="1394072"/>
                      <a:pt x="952210" y="1401645"/>
                    </a:cubicBezTo>
                    <a:cubicBezTo>
                      <a:pt x="959124" y="1409547"/>
                      <a:pt x="965051" y="1411193"/>
                      <a:pt x="974929" y="1405596"/>
                    </a:cubicBezTo>
                    <a:cubicBezTo>
                      <a:pt x="982831" y="1401316"/>
                      <a:pt x="993038" y="1398681"/>
                      <a:pt x="1002257" y="1398681"/>
                    </a:cubicBezTo>
                    <a:cubicBezTo>
                      <a:pt x="1070413" y="1398023"/>
                      <a:pt x="1138240" y="1399669"/>
                      <a:pt x="1206396" y="1397694"/>
                    </a:cubicBezTo>
                    <a:cubicBezTo>
                      <a:pt x="1238992" y="1396706"/>
                      <a:pt x="1268296" y="1402303"/>
                      <a:pt x="1295954" y="1419754"/>
                    </a:cubicBezTo>
                    <a:cubicBezTo>
                      <a:pt x="1311429" y="1429632"/>
                      <a:pt x="1328550" y="1436875"/>
                      <a:pt x="1345013" y="1445107"/>
                    </a:cubicBezTo>
                    <a:cubicBezTo>
                      <a:pt x="1345671" y="1444119"/>
                      <a:pt x="1346659" y="1443131"/>
                      <a:pt x="1347318" y="1442143"/>
                    </a:cubicBezTo>
                    <a:cubicBezTo>
                      <a:pt x="1331184" y="1426668"/>
                      <a:pt x="1314721" y="1411193"/>
                      <a:pt x="1298258" y="1395389"/>
                    </a:cubicBezTo>
                    <a:cubicBezTo>
                      <a:pt x="1303527" y="1390450"/>
                      <a:pt x="1307807" y="1385840"/>
                      <a:pt x="1313734" y="1379585"/>
                    </a:cubicBezTo>
                    <a:close/>
                  </a:path>
                </a:pathLst>
              </a:custGeom>
              <a:grpFill/>
              <a:ln w="329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703EE2-F8E6-4BB9-B578-9DC94627EF7F}"/>
                  </a:ext>
                </a:extLst>
              </p:cNvPr>
              <p:cNvSpPr/>
              <p:nvPr/>
            </p:nvSpPr>
            <p:spPr>
              <a:xfrm>
                <a:off x="827047" y="2289577"/>
                <a:ext cx="1027280" cy="563029"/>
              </a:xfrm>
              <a:custGeom>
                <a:avLst/>
                <a:gdLst>
                  <a:gd name="connsiteX0" fmla="*/ 1030573 w 1027280"/>
                  <a:gd name="connsiteY0" fmla="*/ 54821 h 563028"/>
                  <a:gd name="connsiteX1" fmla="*/ 1030573 w 1027280"/>
                  <a:gd name="connsiteY1" fmla="*/ 518414 h 563028"/>
                  <a:gd name="connsiteX2" fmla="*/ 943320 w 1027280"/>
                  <a:gd name="connsiteY2" fmla="*/ 537182 h 563028"/>
                  <a:gd name="connsiteX3" fmla="*/ 827751 w 1027280"/>
                  <a:gd name="connsiteY3" fmla="*/ 561547 h 563028"/>
                  <a:gd name="connsiteX4" fmla="*/ 798776 w 1027280"/>
                  <a:gd name="connsiteY4" fmla="*/ 564181 h 563028"/>
                  <a:gd name="connsiteX5" fmla="*/ 709548 w 1027280"/>
                  <a:gd name="connsiteY5" fmla="*/ 564181 h 563028"/>
                  <a:gd name="connsiteX6" fmla="*/ 709548 w 1027280"/>
                  <a:gd name="connsiteY6" fmla="*/ 549035 h 563028"/>
                  <a:gd name="connsiteX7" fmla="*/ 709877 w 1027280"/>
                  <a:gd name="connsiteY7" fmla="*/ 234266 h 563028"/>
                  <a:gd name="connsiteX8" fmla="*/ 698024 w 1027280"/>
                  <a:gd name="connsiteY8" fmla="*/ 213194 h 563028"/>
                  <a:gd name="connsiteX9" fmla="*/ 315428 w 1027280"/>
                  <a:gd name="connsiteY9" fmla="*/ 224718 h 563028"/>
                  <a:gd name="connsiteX10" fmla="*/ 306209 w 1027280"/>
                  <a:gd name="connsiteY10" fmla="*/ 241839 h 563028"/>
                  <a:gd name="connsiteX11" fmla="*/ 306538 w 1027280"/>
                  <a:gd name="connsiteY11" fmla="*/ 549694 h 563028"/>
                  <a:gd name="connsiteX12" fmla="*/ 306538 w 1027280"/>
                  <a:gd name="connsiteY12" fmla="*/ 564510 h 563028"/>
                  <a:gd name="connsiteX13" fmla="*/ 190969 w 1027280"/>
                  <a:gd name="connsiteY13" fmla="*/ 559242 h 563028"/>
                  <a:gd name="connsiteX14" fmla="*/ 12841 w 1027280"/>
                  <a:gd name="connsiteY14" fmla="*/ 521378 h 563028"/>
                  <a:gd name="connsiteX15" fmla="*/ 329 w 1027280"/>
                  <a:gd name="connsiteY15" fmla="*/ 518414 h 563028"/>
                  <a:gd name="connsiteX16" fmla="*/ 329 w 1027280"/>
                  <a:gd name="connsiteY16" fmla="*/ 506890 h 563028"/>
                  <a:gd name="connsiteX17" fmla="*/ 0 w 1027280"/>
                  <a:gd name="connsiteY17" fmla="*/ 66016 h 563028"/>
                  <a:gd name="connsiteX18" fmla="*/ 12182 w 1027280"/>
                  <a:gd name="connsiteY18" fmla="*/ 51858 h 563028"/>
                  <a:gd name="connsiteX19" fmla="*/ 243979 w 1027280"/>
                  <a:gd name="connsiteY19" fmla="*/ 1482 h 563028"/>
                  <a:gd name="connsiteX20" fmla="*/ 259783 w 1027280"/>
                  <a:gd name="connsiteY20" fmla="*/ 165 h 563028"/>
                  <a:gd name="connsiteX21" fmla="*/ 774082 w 1027280"/>
                  <a:gd name="connsiteY21" fmla="*/ 823 h 563028"/>
                  <a:gd name="connsiteX22" fmla="*/ 850140 w 1027280"/>
                  <a:gd name="connsiteY22" fmla="*/ 14652 h 563028"/>
                  <a:gd name="connsiteX23" fmla="*/ 1024646 w 1027280"/>
                  <a:gd name="connsiteY23" fmla="*/ 53175 h 563028"/>
                  <a:gd name="connsiteX24" fmla="*/ 1030573 w 1027280"/>
                  <a:gd name="connsiteY24" fmla="*/ 54821 h 56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280" h="563028">
                    <a:moveTo>
                      <a:pt x="1030573" y="54821"/>
                    </a:moveTo>
                    <a:cubicBezTo>
                      <a:pt x="1030573" y="209242"/>
                      <a:pt x="1030573" y="363335"/>
                      <a:pt x="1030573" y="518414"/>
                    </a:cubicBezTo>
                    <a:cubicBezTo>
                      <a:pt x="1001598" y="524670"/>
                      <a:pt x="972295" y="530926"/>
                      <a:pt x="943320" y="537182"/>
                    </a:cubicBezTo>
                    <a:cubicBezTo>
                      <a:pt x="904797" y="545413"/>
                      <a:pt x="866274" y="553645"/>
                      <a:pt x="827751" y="561547"/>
                    </a:cubicBezTo>
                    <a:cubicBezTo>
                      <a:pt x="818202" y="563522"/>
                      <a:pt x="808325" y="564181"/>
                      <a:pt x="798776" y="564181"/>
                    </a:cubicBezTo>
                    <a:cubicBezTo>
                      <a:pt x="769472" y="564510"/>
                      <a:pt x="740169" y="564181"/>
                      <a:pt x="709548" y="564181"/>
                    </a:cubicBezTo>
                    <a:cubicBezTo>
                      <a:pt x="709548" y="558584"/>
                      <a:pt x="709548" y="553645"/>
                      <a:pt x="709548" y="549035"/>
                    </a:cubicBezTo>
                    <a:cubicBezTo>
                      <a:pt x="709548" y="444002"/>
                      <a:pt x="709548" y="339299"/>
                      <a:pt x="709877" y="234266"/>
                    </a:cubicBezTo>
                    <a:cubicBezTo>
                      <a:pt x="709877" y="224059"/>
                      <a:pt x="707243" y="218132"/>
                      <a:pt x="698024" y="213194"/>
                    </a:cubicBezTo>
                    <a:cubicBezTo>
                      <a:pt x="568297" y="144708"/>
                      <a:pt x="440875" y="148001"/>
                      <a:pt x="315428" y="224718"/>
                    </a:cubicBezTo>
                    <a:cubicBezTo>
                      <a:pt x="308513" y="228998"/>
                      <a:pt x="306209" y="233937"/>
                      <a:pt x="306209" y="241839"/>
                    </a:cubicBezTo>
                    <a:cubicBezTo>
                      <a:pt x="306538" y="344567"/>
                      <a:pt x="306538" y="446966"/>
                      <a:pt x="306538" y="549694"/>
                    </a:cubicBezTo>
                    <a:cubicBezTo>
                      <a:pt x="306538" y="553974"/>
                      <a:pt x="306538" y="558584"/>
                      <a:pt x="306538" y="564510"/>
                    </a:cubicBezTo>
                    <a:cubicBezTo>
                      <a:pt x="267356" y="562205"/>
                      <a:pt x="229163" y="567803"/>
                      <a:pt x="190969" y="559242"/>
                    </a:cubicBezTo>
                    <a:cubicBezTo>
                      <a:pt x="131703" y="545743"/>
                      <a:pt x="72107" y="533889"/>
                      <a:pt x="12841" y="521378"/>
                    </a:cubicBezTo>
                    <a:cubicBezTo>
                      <a:pt x="8890" y="520390"/>
                      <a:pt x="4939" y="519402"/>
                      <a:pt x="329" y="518414"/>
                    </a:cubicBezTo>
                    <a:cubicBezTo>
                      <a:pt x="329" y="514463"/>
                      <a:pt x="329" y="510841"/>
                      <a:pt x="329" y="506890"/>
                    </a:cubicBezTo>
                    <a:cubicBezTo>
                      <a:pt x="329" y="360042"/>
                      <a:pt x="329" y="212864"/>
                      <a:pt x="0" y="66016"/>
                    </a:cubicBezTo>
                    <a:cubicBezTo>
                      <a:pt x="0" y="56468"/>
                      <a:pt x="2963" y="53834"/>
                      <a:pt x="12182" y="51858"/>
                    </a:cubicBezTo>
                    <a:cubicBezTo>
                      <a:pt x="89558" y="35395"/>
                      <a:pt x="166604" y="18274"/>
                      <a:pt x="243979" y="1482"/>
                    </a:cubicBezTo>
                    <a:cubicBezTo>
                      <a:pt x="248918" y="494"/>
                      <a:pt x="254515" y="165"/>
                      <a:pt x="259783" y="165"/>
                    </a:cubicBezTo>
                    <a:cubicBezTo>
                      <a:pt x="431326" y="165"/>
                      <a:pt x="602539" y="-494"/>
                      <a:pt x="774082" y="823"/>
                    </a:cubicBezTo>
                    <a:cubicBezTo>
                      <a:pt x="799435" y="1152"/>
                      <a:pt x="824788" y="9384"/>
                      <a:pt x="850140" y="14652"/>
                    </a:cubicBezTo>
                    <a:cubicBezTo>
                      <a:pt x="908419" y="27164"/>
                      <a:pt x="966697" y="40334"/>
                      <a:pt x="1024646" y="53175"/>
                    </a:cubicBezTo>
                    <a:cubicBezTo>
                      <a:pt x="1026293" y="52846"/>
                      <a:pt x="1028268" y="53834"/>
                      <a:pt x="1030573" y="54821"/>
                    </a:cubicBezTo>
                    <a:close/>
                  </a:path>
                </a:pathLst>
              </a:custGeom>
              <a:grpFill/>
              <a:ln w="3291" cap="flat">
                <a:noFill/>
                <a:prstDash val="solid"/>
                <a:miter/>
              </a:ln>
            </p:spPr>
            <p:txBody>
              <a:bodyPr rtlCol="0" anchor="ctr"/>
              <a:lstStyle/>
              <a:p>
                <a:endParaRPr lang="en-US"/>
              </a:p>
            </p:txBody>
          </p:sp>
        </p:grpSp>
        <p:grpSp>
          <p:nvGrpSpPr>
            <p:cNvPr id="56" name="Graphic 44">
              <a:extLst>
                <a:ext uri="{FF2B5EF4-FFF2-40B4-BE49-F238E27FC236}">
                  <a16:creationId xmlns:a16="http://schemas.microsoft.com/office/drawing/2014/main" id="{B16CE34A-0D61-4995-8925-6FBA8C4C223F}"/>
                </a:ext>
              </a:extLst>
            </p:cNvPr>
            <p:cNvGrpSpPr/>
            <p:nvPr/>
          </p:nvGrpSpPr>
          <p:grpSpPr>
            <a:xfrm>
              <a:off x="1131271" y="3693663"/>
              <a:ext cx="1062978" cy="1831686"/>
              <a:chOff x="2288264" y="839989"/>
              <a:chExt cx="1356160" cy="2336888"/>
            </a:xfrm>
            <a:solidFill>
              <a:schemeClr val="accent2"/>
            </a:solidFill>
          </p:grpSpPr>
          <p:sp>
            <p:nvSpPr>
              <p:cNvPr id="75" name="Freeform: Shape 74">
                <a:extLst>
                  <a:ext uri="{FF2B5EF4-FFF2-40B4-BE49-F238E27FC236}">
                    <a16:creationId xmlns:a16="http://schemas.microsoft.com/office/drawing/2014/main" id="{4F3EF571-3F9D-4BA1-876D-4ADE60572031}"/>
                  </a:ext>
                </a:extLst>
              </p:cNvPr>
              <p:cNvSpPr/>
              <p:nvPr/>
            </p:nvSpPr>
            <p:spPr>
              <a:xfrm>
                <a:off x="2444556" y="839989"/>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CEC62A8-2764-42E4-810C-8AB31F6623DB}"/>
                  </a:ext>
                </a:extLst>
              </p:cNvPr>
              <p:cNvSpPr/>
              <p:nvPr/>
            </p:nvSpPr>
            <p:spPr>
              <a:xfrm>
                <a:off x="2288264" y="1793293"/>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DEAFE890-F626-4378-96F7-487557054510}"/>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BA6124A2-F94C-4661-9BFB-B35593383DC6}"/>
                </a:ext>
              </a:extLst>
            </p:cNvPr>
            <p:cNvGrpSpPr/>
            <p:nvPr/>
          </p:nvGrpSpPr>
          <p:grpSpPr>
            <a:xfrm>
              <a:off x="5015051" y="3824033"/>
              <a:ext cx="1256542" cy="1019770"/>
              <a:chOff x="2002422" y="1255190"/>
              <a:chExt cx="6189146" cy="5022917"/>
            </a:xfrm>
          </p:grpSpPr>
          <p:grpSp>
            <p:nvGrpSpPr>
              <p:cNvPr id="66" name="Group 65">
                <a:extLst>
                  <a:ext uri="{FF2B5EF4-FFF2-40B4-BE49-F238E27FC236}">
                    <a16:creationId xmlns:a16="http://schemas.microsoft.com/office/drawing/2014/main" id="{6BDAB3C2-33E9-4911-8B94-8ADB42242935}"/>
                  </a:ext>
                </a:extLst>
              </p:cNvPr>
              <p:cNvGrpSpPr/>
              <p:nvPr/>
            </p:nvGrpSpPr>
            <p:grpSpPr>
              <a:xfrm>
                <a:off x="4066220" y="1255190"/>
                <a:ext cx="2502860" cy="4993119"/>
                <a:chOff x="4066220" y="1255190"/>
                <a:chExt cx="2502860" cy="4993119"/>
              </a:xfrm>
            </p:grpSpPr>
            <p:sp>
              <p:nvSpPr>
                <p:cNvPr id="73" name="Freeform: Shape 72">
                  <a:extLst>
                    <a:ext uri="{FF2B5EF4-FFF2-40B4-BE49-F238E27FC236}">
                      <a16:creationId xmlns:a16="http://schemas.microsoft.com/office/drawing/2014/main" id="{41263699-6B90-4109-85BF-CF18C5FD19BE}"/>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chemeClr val="accent3"/>
                </a:solidFill>
                <a:ln w="808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CFDA2E4-15A6-4367-B679-A0593D9EF9E5}"/>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3">
                    <a:lumMod val="50000"/>
                  </a:schemeClr>
                </a:solidFill>
                <a:ln w="8081"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2F8BE2EA-2C2E-4F2F-9EBC-36AB34C46DF7}"/>
                  </a:ext>
                </a:extLst>
              </p:cNvPr>
              <p:cNvGrpSpPr/>
              <p:nvPr/>
            </p:nvGrpSpPr>
            <p:grpSpPr>
              <a:xfrm>
                <a:off x="7007595" y="3916121"/>
                <a:ext cx="1183973" cy="2361986"/>
                <a:chOff x="4066220" y="1255190"/>
                <a:chExt cx="2502860" cy="4993119"/>
              </a:xfrm>
            </p:grpSpPr>
            <p:sp>
              <p:nvSpPr>
                <p:cNvPr id="71" name="Freeform: Shape 70">
                  <a:extLst>
                    <a:ext uri="{FF2B5EF4-FFF2-40B4-BE49-F238E27FC236}">
                      <a16:creationId xmlns:a16="http://schemas.microsoft.com/office/drawing/2014/main" id="{A0DE7B59-D30E-4EA7-B33D-A0210621B9D5}"/>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chemeClr val="accent3"/>
                </a:solidFill>
                <a:ln w="808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7281268-0D31-4FB2-9068-253ED99F125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3">
                    <a:lumMod val="50000"/>
                  </a:schemeClr>
                </a:solidFill>
                <a:ln w="8081" cap="flat">
                  <a:noFill/>
                  <a:prstDash val="solid"/>
                  <a:miter/>
                </a:ln>
              </p:spPr>
              <p:txBody>
                <a:bodyPr rtlCol="0" anchor="ctr"/>
                <a:lstStyle/>
                <a:p>
                  <a:endParaRPr lang="en-US"/>
                </a:p>
              </p:txBody>
            </p:sp>
          </p:grpSp>
          <p:grpSp>
            <p:nvGrpSpPr>
              <p:cNvPr id="68" name="Group 67">
                <a:extLst>
                  <a:ext uri="{FF2B5EF4-FFF2-40B4-BE49-F238E27FC236}">
                    <a16:creationId xmlns:a16="http://schemas.microsoft.com/office/drawing/2014/main" id="{22D8BC83-BD20-4C1D-8B0F-1DFCCCCE6A1D}"/>
                  </a:ext>
                </a:extLst>
              </p:cNvPr>
              <p:cNvGrpSpPr/>
              <p:nvPr/>
            </p:nvGrpSpPr>
            <p:grpSpPr>
              <a:xfrm>
                <a:off x="2002422" y="2928902"/>
                <a:ext cx="1678828" cy="3349205"/>
                <a:chOff x="4066220" y="1255190"/>
                <a:chExt cx="2502860" cy="4993119"/>
              </a:xfrm>
            </p:grpSpPr>
            <p:sp>
              <p:nvSpPr>
                <p:cNvPr id="69" name="Freeform: Shape 68">
                  <a:extLst>
                    <a:ext uri="{FF2B5EF4-FFF2-40B4-BE49-F238E27FC236}">
                      <a16:creationId xmlns:a16="http://schemas.microsoft.com/office/drawing/2014/main" id="{A237394E-734F-4A76-A2EA-9201362DEFE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chemeClr val="accent3"/>
                </a:solidFill>
                <a:ln w="808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EEBC48E-4564-429F-B077-161A162482D5}"/>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3">
                    <a:lumMod val="50000"/>
                  </a:schemeClr>
                </a:solidFill>
                <a:ln w="8081" cap="flat">
                  <a:noFill/>
                  <a:prstDash val="solid"/>
                  <a:miter/>
                </a:ln>
              </p:spPr>
              <p:txBody>
                <a:bodyPr rtlCol="0" anchor="ctr"/>
                <a:lstStyle/>
                <a:p>
                  <a:endParaRPr lang="en-US"/>
                </a:p>
              </p:txBody>
            </p:sp>
          </p:grpSp>
        </p:grpSp>
        <p:grpSp>
          <p:nvGrpSpPr>
            <p:cNvPr id="58" name="Group 57">
              <a:extLst>
                <a:ext uri="{FF2B5EF4-FFF2-40B4-BE49-F238E27FC236}">
                  <a16:creationId xmlns:a16="http://schemas.microsoft.com/office/drawing/2014/main" id="{A487767C-C0A3-4C76-83F8-55B1F03ADE93}"/>
                </a:ext>
              </a:extLst>
            </p:cNvPr>
            <p:cNvGrpSpPr/>
            <p:nvPr/>
          </p:nvGrpSpPr>
          <p:grpSpPr>
            <a:xfrm flipH="1">
              <a:off x="4129692" y="3676458"/>
              <a:ext cx="971597" cy="634953"/>
              <a:chOff x="3701158" y="1889932"/>
              <a:chExt cx="6119387" cy="3999109"/>
            </a:xfrm>
            <a:solidFill>
              <a:schemeClr val="accent5">
                <a:lumMod val="60000"/>
                <a:lumOff val="40000"/>
              </a:schemeClr>
            </a:solidFill>
          </p:grpSpPr>
          <p:sp>
            <p:nvSpPr>
              <p:cNvPr id="63" name="Freeform: Shape 62">
                <a:extLst>
                  <a:ext uri="{FF2B5EF4-FFF2-40B4-BE49-F238E27FC236}">
                    <a16:creationId xmlns:a16="http://schemas.microsoft.com/office/drawing/2014/main" id="{FD8C3624-9E1C-426C-AEE3-4F2301C6A833}"/>
                  </a:ext>
                </a:extLst>
              </p:cNvPr>
              <p:cNvSpPr/>
              <p:nvPr/>
            </p:nvSpPr>
            <p:spPr>
              <a:xfrm>
                <a:off x="3701158" y="1889932"/>
                <a:ext cx="2460970" cy="2327944"/>
              </a:xfrm>
              <a:custGeom>
                <a:avLst/>
                <a:gdLst>
                  <a:gd name="connsiteX0" fmla="*/ 303070 w 299228"/>
                  <a:gd name="connsiteY0" fmla="*/ 20669 h 283054"/>
                  <a:gd name="connsiteX1" fmla="*/ 168013 w 299228"/>
                  <a:gd name="connsiteY1" fmla="*/ 65149 h 283054"/>
                  <a:gd name="connsiteX2" fmla="*/ 160734 w 299228"/>
                  <a:gd name="connsiteY2" fmla="*/ 136317 h 283054"/>
                  <a:gd name="connsiteX3" fmla="*/ 196318 w 299228"/>
                  <a:gd name="connsiteY3" fmla="*/ 163813 h 283054"/>
                  <a:gd name="connsiteX4" fmla="*/ 228667 w 299228"/>
                  <a:gd name="connsiteY4" fmla="*/ 182414 h 283054"/>
                  <a:gd name="connsiteX5" fmla="*/ 180144 w 299228"/>
                  <a:gd name="connsiteY5" fmla="*/ 231747 h 283054"/>
                  <a:gd name="connsiteX6" fmla="*/ 109785 w 299228"/>
                  <a:gd name="connsiteY6" fmla="*/ 147639 h 283054"/>
                  <a:gd name="connsiteX7" fmla="*/ 45087 w 299228"/>
                  <a:gd name="connsiteY7" fmla="*/ 167048 h 283054"/>
                  <a:gd name="connsiteX8" fmla="*/ 15972 w 299228"/>
                  <a:gd name="connsiteY8" fmla="*/ 263287 h 283054"/>
                  <a:gd name="connsiteX9" fmla="*/ 8694 w 299228"/>
                  <a:gd name="connsiteY9" fmla="*/ 285122 h 283054"/>
                  <a:gd name="connsiteX10" fmla="*/ 14355 w 299228"/>
                  <a:gd name="connsiteY10" fmla="*/ 119333 h 283054"/>
                  <a:gd name="connsiteX11" fmla="*/ 20825 w 299228"/>
                  <a:gd name="connsiteY11" fmla="*/ 60296 h 283054"/>
                  <a:gd name="connsiteX12" fmla="*/ 41852 w 299228"/>
                  <a:gd name="connsiteY12" fmla="*/ 44122 h 283054"/>
                  <a:gd name="connsiteX13" fmla="*/ 89567 w 299228"/>
                  <a:gd name="connsiteY13" fmla="*/ 36844 h 283054"/>
                  <a:gd name="connsiteX14" fmla="*/ 284470 w 299228"/>
                  <a:gd name="connsiteY14" fmla="*/ 12582 h 283054"/>
                  <a:gd name="connsiteX15" fmla="*/ 303070 w 299228"/>
                  <a:gd name="connsiteY15" fmla="*/ 20669 h 2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228" h="283054">
                    <a:moveTo>
                      <a:pt x="303070" y="20669"/>
                    </a:moveTo>
                    <a:cubicBezTo>
                      <a:pt x="254547" y="32800"/>
                      <a:pt x="210067" y="43313"/>
                      <a:pt x="168013" y="65149"/>
                    </a:cubicBezTo>
                    <a:cubicBezTo>
                      <a:pt x="124342" y="87793"/>
                      <a:pt x="122724" y="105585"/>
                      <a:pt x="160734" y="136317"/>
                    </a:cubicBezTo>
                    <a:cubicBezTo>
                      <a:pt x="172057" y="146022"/>
                      <a:pt x="184187" y="154918"/>
                      <a:pt x="196318" y="163813"/>
                    </a:cubicBezTo>
                    <a:cubicBezTo>
                      <a:pt x="206023" y="170284"/>
                      <a:pt x="216537" y="175944"/>
                      <a:pt x="228667" y="182414"/>
                    </a:cubicBezTo>
                    <a:cubicBezTo>
                      <a:pt x="208449" y="192119"/>
                      <a:pt x="191466" y="205867"/>
                      <a:pt x="180144" y="231747"/>
                    </a:cubicBezTo>
                    <a:cubicBezTo>
                      <a:pt x="173674" y="185649"/>
                      <a:pt x="142942" y="164622"/>
                      <a:pt x="109785" y="147639"/>
                    </a:cubicBezTo>
                    <a:cubicBezTo>
                      <a:pt x="80670" y="133082"/>
                      <a:pt x="62070" y="137935"/>
                      <a:pt x="45087" y="167048"/>
                    </a:cubicBezTo>
                    <a:cubicBezTo>
                      <a:pt x="28103" y="196971"/>
                      <a:pt x="21633" y="230129"/>
                      <a:pt x="15972" y="263287"/>
                    </a:cubicBezTo>
                    <a:cubicBezTo>
                      <a:pt x="15164" y="270565"/>
                      <a:pt x="16781" y="279462"/>
                      <a:pt x="8694" y="285122"/>
                    </a:cubicBezTo>
                    <a:cubicBezTo>
                      <a:pt x="-1011" y="229320"/>
                      <a:pt x="-6672" y="171901"/>
                      <a:pt x="14355" y="119333"/>
                    </a:cubicBezTo>
                    <a:cubicBezTo>
                      <a:pt x="21633" y="100733"/>
                      <a:pt x="20825" y="79706"/>
                      <a:pt x="20825" y="60296"/>
                    </a:cubicBezTo>
                    <a:cubicBezTo>
                      <a:pt x="20825" y="42504"/>
                      <a:pt x="27294" y="39270"/>
                      <a:pt x="41852" y="44122"/>
                    </a:cubicBezTo>
                    <a:cubicBezTo>
                      <a:pt x="59644" y="50592"/>
                      <a:pt x="74201" y="44931"/>
                      <a:pt x="89567" y="36844"/>
                    </a:cubicBezTo>
                    <a:cubicBezTo>
                      <a:pt x="151030" y="3686"/>
                      <a:pt x="214919" y="-13297"/>
                      <a:pt x="284470" y="12582"/>
                    </a:cubicBezTo>
                    <a:cubicBezTo>
                      <a:pt x="290131" y="13390"/>
                      <a:pt x="294983" y="16626"/>
                      <a:pt x="303070" y="20669"/>
                    </a:cubicBezTo>
                    <a:close/>
                  </a:path>
                </a:pathLst>
              </a:custGeom>
              <a:grpFill/>
              <a:ln w="8081"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4573CFD3-1DB4-4284-AC71-663D42CE613B}"/>
                  </a:ext>
                </a:extLst>
              </p:cNvPr>
              <p:cNvSpPr/>
              <p:nvPr/>
            </p:nvSpPr>
            <p:spPr>
              <a:xfrm>
                <a:off x="8127297" y="3417018"/>
                <a:ext cx="1693248" cy="1601714"/>
              </a:xfrm>
              <a:custGeom>
                <a:avLst/>
                <a:gdLst>
                  <a:gd name="connsiteX0" fmla="*/ 303070 w 299228"/>
                  <a:gd name="connsiteY0" fmla="*/ 20669 h 283054"/>
                  <a:gd name="connsiteX1" fmla="*/ 168013 w 299228"/>
                  <a:gd name="connsiteY1" fmla="*/ 65149 h 283054"/>
                  <a:gd name="connsiteX2" fmla="*/ 160734 w 299228"/>
                  <a:gd name="connsiteY2" fmla="*/ 136317 h 283054"/>
                  <a:gd name="connsiteX3" fmla="*/ 196318 w 299228"/>
                  <a:gd name="connsiteY3" fmla="*/ 163813 h 283054"/>
                  <a:gd name="connsiteX4" fmla="*/ 228667 w 299228"/>
                  <a:gd name="connsiteY4" fmla="*/ 182414 h 283054"/>
                  <a:gd name="connsiteX5" fmla="*/ 180144 w 299228"/>
                  <a:gd name="connsiteY5" fmla="*/ 231747 h 283054"/>
                  <a:gd name="connsiteX6" fmla="*/ 109785 w 299228"/>
                  <a:gd name="connsiteY6" fmla="*/ 147639 h 283054"/>
                  <a:gd name="connsiteX7" fmla="*/ 45087 w 299228"/>
                  <a:gd name="connsiteY7" fmla="*/ 167048 h 283054"/>
                  <a:gd name="connsiteX8" fmla="*/ 15972 w 299228"/>
                  <a:gd name="connsiteY8" fmla="*/ 263287 h 283054"/>
                  <a:gd name="connsiteX9" fmla="*/ 8694 w 299228"/>
                  <a:gd name="connsiteY9" fmla="*/ 285122 h 283054"/>
                  <a:gd name="connsiteX10" fmla="*/ 14355 w 299228"/>
                  <a:gd name="connsiteY10" fmla="*/ 119333 h 283054"/>
                  <a:gd name="connsiteX11" fmla="*/ 20825 w 299228"/>
                  <a:gd name="connsiteY11" fmla="*/ 60296 h 283054"/>
                  <a:gd name="connsiteX12" fmla="*/ 41852 w 299228"/>
                  <a:gd name="connsiteY12" fmla="*/ 44122 h 283054"/>
                  <a:gd name="connsiteX13" fmla="*/ 89567 w 299228"/>
                  <a:gd name="connsiteY13" fmla="*/ 36844 h 283054"/>
                  <a:gd name="connsiteX14" fmla="*/ 284470 w 299228"/>
                  <a:gd name="connsiteY14" fmla="*/ 12582 h 283054"/>
                  <a:gd name="connsiteX15" fmla="*/ 303070 w 299228"/>
                  <a:gd name="connsiteY15" fmla="*/ 20669 h 2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228" h="283054">
                    <a:moveTo>
                      <a:pt x="303070" y="20669"/>
                    </a:moveTo>
                    <a:cubicBezTo>
                      <a:pt x="254547" y="32800"/>
                      <a:pt x="210067" y="43313"/>
                      <a:pt x="168013" y="65149"/>
                    </a:cubicBezTo>
                    <a:cubicBezTo>
                      <a:pt x="124342" y="87793"/>
                      <a:pt x="122724" y="105585"/>
                      <a:pt x="160734" y="136317"/>
                    </a:cubicBezTo>
                    <a:cubicBezTo>
                      <a:pt x="172057" y="146022"/>
                      <a:pt x="184187" y="154918"/>
                      <a:pt x="196318" y="163813"/>
                    </a:cubicBezTo>
                    <a:cubicBezTo>
                      <a:pt x="206023" y="170284"/>
                      <a:pt x="216537" y="175944"/>
                      <a:pt x="228667" y="182414"/>
                    </a:cubicBezTo>
                    <a:cubicBezTo>
                      <a:pt x="208449" y="192119"/>
                      <a:pt x="191466" y="205867"/>
                      <a:pt x="180144" y="231747"/>
                    </a:cubicBezTo>
                    <a:cubicBezTo>
                      <a:pt x="173674" y="185649"/>
                      <a:pt x="142942" y="164622"/>
                      <a:pt x="109785" y="147639"/>
                    </a:cubicBezTo>
                    <a:cubicBezTo>
                      <a:pt x="80670" y="133082"/>
                      <a:pt x="62070" y="137935"/>
                      <a:pt x="45087" y="167048"/>
                    </a:cubicBezTo>
                    <a:cubicBezTo>
                      <a:pt x="28103" y="196971"/>
                      <a:pt x="21633" y="230129"/>
                      <a:pt x="15972" y="263287"/>
                    </a:cubicBezTo>
                    <a:cubicBezTo>
                      <a:pt x="15164" y="270565"/>
                      <a:pt x="16781" y="279462"/>
                      <a:pt x="8694" y="285122"/>
                    </a:cubicBezTo>
                    <a:cubicBezTo>
                      <a:pt x="-1011" y="229320"/>
                      <a:pt x="-6672" y="171901"/>
                      <a:pt x="14355" y="119333"/>
                    </a:cubicBezTo>
                    <a:cubicBezTo>
                      <a:pt x="21633" y="100733"/>
                      <a:pt x="20825" y="79706"/>
                      <a:pt x="20825" y="60296"/>
                    </a:cubicBezTo>
                    <a:cubicBezTo>
                      <a:pt x="20825" y="42504"/>
                      <a:pt x="27294" y="39270"/>
                      <a:pt x="41852" y="44122"/>
                    </a:cubicBezTo>
                    <a:cubicBezTo>
                      <a:pt x="59644" y="50592"/>
                      <a:pt x="74201" y="44931"/>
                      <a:pt x="89567" y="36844"/>
                    </a:cubicBezTo>
                    <a:cubicBezTo>
                      <a:pt x="151030" y="3686"/>
                      <a:pt x="214919" y="-13297"/>
                      <a:pt x="284470" y="12582"/>
                    </a:cubicBezTo>
                    <a:cubicBezTo>
                      <a:pt x="290131" y="13390"/>
                      <a:pt x="294983" y="16626"/>
                      <a:pt x="303070" y="20669"/>
                    </a:cubicBezTo>
                    <a:close/>
                  </a:path>
                </a:pathLst>
              </a:custGeom>
              <a:grpFill/>
              <a:ln w="808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13215B3-625F-4C1C-BD0B-E43A31E462D3}"/>
                  </a:ext>
                </a:extLst>
              </p:cNvPr>
              <p:cNvSpPr/>
              <p:nvPr/>
            </p:nvSpPr>
            <p:spPr>
              <a:xfrm>
                <a:off x="5184100" y="4038715"/>
                <a:ext cx="1956062" cy="1850326"/>
              </a:xfrm>
              <a:custGeom>
                <a:avLst/>
                <a:gdLst>
                  <a:gd name="connsiteX0" fmla="*/ 303070 w 299228"/>
                  <a:gd name="connsiteY0" fmla="*/ 20669 h 283054"/>
                  <a:gd name="connsiteX1" fmla="*/ 168013 w 299228"/>
                  <a:gd name="connsiteY1" fmla="*/ 65149 h 283054"/>
                  <a:gd name="connsiteX2" fmla="*/ 160734 w 299228"/>
                  <a:gd name="connsiteY2" fmla="*/ 136317 h 283054"/>
                  <a:gd name="connsiteX3" fmla="*/ 196318 w 299228"/>
                  <a:gd name="connsiteY3" fmla="*/ 163813 h 283054"/>
                  <a:gd name="connsiteX4" fmla="*/ 228667 w 299228"/>
                  <a:gd name="connsiteY4" fmla="*/ 182414 h 283054"/>
                  <a:gd name="connsiteX5" fmla="*/ 180144 w 299228"/>
                  <a:gd name="connsiteY5" fmla="*/ 231747 h 283054"/>
                  <a:gd name="connsiteX6" fmla="*/ 109785 w 299228"/>
                  <a:gd name="connsiteY6" fmla="*/ 147639 h 283054"/>
                  <a:gd name="connsiteX7" fmla="*/ 45087 w 299228"/>
                  <a:gd name="connsiteY7" fmla="*/ 167048 h 283054"/>
                  <a:gd name="connsiteX8" fmla="*/ 15972 w 299228"/>
                  <a:gd name="connsiteY8" fmla="*/ 263287 h 283054"/>
                  <a:gd name="connsiteX9" fmla="*/ 8694 w 299228"/>
                  <a:gd name="connsiteY9" fmla="*/ 285122 h 283054"/>
                  <a:gd name="connsiteX10" fmla="*/ 14355 w 299228"/>
                  <a:gd name="connsiteY10" fmla="*/ 119333 h 283054"/>
                  <a:gd name="connsiteX11" fmla="*/ 20825 w 299228"/>
                  <a:gd name="connsiteY11" fmla="*/ 60296 h 283054"/>
                  <a:gd name="connsiteX12" fmla="*/ 41852 w 299228"/>
                  <a:gd name="connsiteY12" fmla="*/ 44122 h 283054"/>
                  <a:gd name="connsiteX13" fmla="*/ 89567 w 299228"/>
                  <a:gd name="connsiteY13" fmla="*/ 36844 h 283054"/>
                  <a:gd name="connsiteX14" fmla="*/ 284470 w 299228"/>
                  <a:gd name="connsiteY14" fmla="*/ 12582 h 283054"/>
                  <a:gd name="connsiteX15" fmla="*/ 303070 w 299228"/>
                  <a:gd name="connsiteY15" fmla="*/ 20669 h 28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228" h="283054">
                    <a:moveTo>
                      <a:pt x="303070" y="20669"/>
                    </a:moveTo>
                    <a:cubicBezTo>
                      <a:pt x="254547" y="32800"/>
                      <a:pt x="210067" y="43313"/>
                      <a:pt x="168013" y="65149"/>
                    </a:cubicBezTo>
                    <a:cubicBezTo>
                      <a:pt x="124342" y="87793"/>
                      <a:pt x="122724" y="105585"/>
                      <a:pt x="160734" y="136317"/>
                    </a:cubicBezTo>
                    <a:cubicBezTo>
                      <a:pt x="172057" y="146022"/>
                      <a:pt x="184187" y="154918"/>
                      <a:pt x="196318" y="163813"/>
                    </a:cubicBezTo>
                    <a:cubicBezTo>
                      <a:pt x="206023" y="170284"/>
                      <a:pt x="216537" y="175944"/>
                      <a:pt x="228667" y="182414"/>
                    </a:cubicBezTo>
                    <a:cubicBezTo>
                      <a:pt x="208449" y="192119"/>
                      <a:pt x="191466" y="205867"/>
                      <a:pt x="180144" y="231747"/>
                    </a:cubicBezTo>
                    <a:cubicBezTo>
                      <a:pt x="173674" y="185649"/>
                      <a:pt x="142942" y="164622"/>
                      <a:pt x="109785" y="147639"/>
                    </a:cubicBezTo>
                    <a:cubicBezTo>
                      <a:pt x="80670" y="133082"/>
                      <a:pt x="62070" y="137935"/>
                      <a:pt x="45087" y="167048"/>
                    </a:cubicBezTo>
                    <a:cubicBezTo>
                      <a:pt x="28103" y="196971"/>
                      <a:pt x="21633" y="230129"/>
                      <a:pt x="15972" y="263287"/>
                    </a:cubicBezTo>
                    <a:cubicBezTo>
                      <a:pt x="15164" y="270565"/>
                      <a:pt x="16781" y="279462"/>
                      <a:pt x="8694" y="285122"/>
                    </a:cubicBezTo>
                    <a:cubicBezTo>
                      <a:pt x="-1011" y="229320"/>
                      <a:pt x="-6672" y="171901"/>
                      <a:pt x="14355" y="119333"/>
                    </a:cubicBezTo>
                    <a:cubicBezTo>
                      <a:pt x="21633" y="100733"/>
                      <a:pt x="20825" y="79706"/>
                      <a:pt x="20825" y="60296"/>
                    </a:cubicBezTo>
                    <a:cubicBezTo>
                      <a:pt x="20825" y="42504"/>
                      <a:pt x="27294" y="39270"/>
                      <a:pt x="41852" y="44122"/>
                    </a:cubicBezTo>
                    <a:cubicBezTo>
                      <a:pt x="59644" y="50592"/>
                      <a:pt x="74201" y="44931"/>
                      <a:pt x="89567" y="36844"/>
                    </a:cubicBezTo>
                    <a:cubicBezTo>
                      <a:pt x="151030" y="3686"/>
                      <a:pt x="214919" y="-13297"/>
                      <a:pt x="284470" y="12582"/>
                    </a:cubicBezTo>
                    <a:cubicBezTo>
                      <a:pt x="290131" y="13390"/>
                      <a:pt x="294983" y="16626"/>
                      <a:pt x="303070" y="20669"/>
                    </a:cubicBezTo>
                    <a:close/>
                  </a:path>
                </a:pathLst>
              </a:custGeom>
              <a:grpFill/>
              <a:ln w="8081" cap="flat">
                <a:noFill/>
                <a:prstDash val="solid"/>
                <a:miter/>
              </a:ln>
            </p:spPr>
            <p:txBody>
              <a:bodyPr rtlCol="0" anchor="ctr"/>
              <a:lstStyle/>
              <a:p>
                <a:endParaRPr lang="en-US" dirty="0"/>
              </a:p>
            </p:txBody>
          </p:sp>
        </p:grpSp>
        <p:grpSp>
          <p:nvGrpSpPr>
            <p:cNvPr id="59" name="Graphic 69">
              <a:extLst>
                <a:ext uri="{FF2B5EF4-FFF2-40B4-BE49-F238E27FC236}">
                  <a16:creationId xmlns:a16="http://schemas.microsoft.com/office/drawing/2014/main" id="{DE00DE9C-6F3A-4A41-9944-319AB811C73B}"/>
                </a:ext>
              </a:extLst>
            </p:cNvPr>
            <p:cNvGrpSpPr/>
            <p:nvPr/>
          </p:nvGrpSpPr>
          <p:grpSpPr>
            <a:xfrm rot="20498478">
              <a:off x="3143752" y="4858418"/>
              <a:ext cx="804413" cy="439314"/>
              <a:chOff x="9371328" y="93647"/>
              <a:chExt cx="1361617" cy="743620"/>
            </a:xfrm>
            <a:solidFill>
              <a:schemeClr val="accent3"/>
            </a:solidFill>
          </p:grpSpPr>
          <p:sp>
            <p:nvSpPr>
              <p:cNvPr id="60" name="Freeform: Shape 59">
                <a:extLst>
                  <a:ext uri="{FF2B5EF4-FFF2-40B4-BE49-F238E27FC236}">
                    <a16:creationId xmlns:a16="http://schemas.microsoft.com/office/drawing/2014/main" id="{6C85E08C-74E8-49DC-88C8-936B94333F6D}"/>
                  </a:ext>
                </a:extLst>
              </p:cNvPr>
              <p:cNvSpPr/>
              <p:nvPr/>
            </p:nvSpPr>
            <p:spPr>
              <a:xfrm>
                <a:off x="9371328" y="93647"/>
                <a:ext cx="1042252" cy="614080"/>
              </a:xfrm>
              <a:custGeom>
                <a:avLst/>
                <a:gdLst>
                  <a:gd name="connsiteX0" fmla="*/ 1021892 w 1042252"/>
                  <a:gd name="connsiteY0" fmla="*/ 415961 h 614080"/>
                  <a:gd name="connsiteX1" fmla="*/ 827582 w 1042252"/>
                  <a:gd name="connsiteY1" fmla="*/ 396911 h 614080"/>
                  <a:gd name="connsiteX2" fmla="*/ 588505 w 1042252"/>
                  <a:gd name="connsiteY2" fmla="*/ 548358 h 614080"/>
                  <a:gd name="connsiteX3" fmla="*/ 583742 w 1042252"/>
                  <a:gd name="connsiteY3" fmla="*/ 614081 h 614080"/>
                  <a:gd name="connsiteX4" fmla="*/ 363715 w 1042252"/>
                  <a:gd name="connsiteY4" fmla="*/ 614081 h 614080"/>
                  <a:gd name="connsiteX5" fmla="*/ 239890 w 1042252"/>
                  <a:gd name="connsiteY5" fmla="*/ 472158 h 614080"/>
                  <a:gd name="connsiteX6" fmla="*/ 74155 w 1042252"/>
                  <a:gd name="connsiteY6" fmla="*/ 551216 h 614080"/>
                  <a:gd name="connsiteX7" fmla="*/ 12242 w 1042252"/>
                  <a:gd name="connsiteY7" fmla="*/ 257846 h 614080"/>
                  <a:gd name="connsiteX8" fmla="*/ 257987 w 1042252"/>
                  <a:gd name="connsiteY8" fmla="*/ 257846 h 614080"/>
                  <a:gd name="connsiteX9" fmla="*/ 349427 w 1042252"/>
                  <a:gd name="connsiteY9" fmla="*/ 187361 h 614080"/>
                  <a:gd name="connsiteX10" fmla="*/ 418960 w 1042252"/>
                  <a:gd name="connsiteY10" fmla="*/ 131163 h 614080"/>
                  <a:gd name="connsiteX11" fmla="*/ 556120 w 1042252"/>
                  <a:gd name="connsiteY11" fmla="*/ 124496 h 614080"/>
                  <a:gd name="connsiteX12" fmla="*/ 654227 w 1042252"/>
                  <a:gd name="connsiteY12" fmla="*/ 150213 h 614080"/>
                  <a:gd name="connsiteX13" fmla="*/ 598982 w 1042252"/>
                  <a:gd name="connsiteY13" fmla="*/ 95921 h 614080"/>
                  <a:gd name="connsiteX14" fmla="*/ 165595 w 1042252"/>
                  <a:gd name="connsiteY14" fmla="*/ 94968 h 614080"/>
                  <a:gd name="connsiteX15" fmla="*/ 116065 w 1042252"/>
                  <a:gd name="connsiteY15" fmla="*/ 117828 h 614080"/>
                  <a:gd name="connsiteX16" fmla="*/ 68440 w 1042252"/>
                  <a:gd name="connsiteY16" fmla="*/ 117828 h 614080"/>
                  <a:gd name="connsiteX17" fmla="*/ 77965 w 1042252"/>
                  <a:gd name="connsiteY17" fmla="*/ 66393 h 614080"/>
                  <a:gd name="connsiteX18" fmla="*/ 179882 w 1042252"/>
                  <a:gd name="connsiteY18" fmla="*/ 32103 h 614080"/>
                  <a:gd name="connsiteX19" fmla="*/ 627557 w 1042252"/>
                  <a:gd name="connsiteY19" fmla="*/ 35913 h 614080"/>
                  <a:gd name="connsiteX20" fmla="*/ 706615 w 1042252"/>
                  <a:gd name="connsiteY20" fmla="*/ 84491 h 614080"/>
                  <a:gd name="connsiteX21" fmla="*/ 706615 w 1042252"/>
                  <a:gd name="connsiteY21" fmla="*/ 42581 h 614080"/>
                  <a:gd name="connsiteX22" fmla="*/ 741857 w 1042252"/>
                  <a:gd name="connsiteY22" fmla="*/ 671 h 614080"/>
                  <a:gd name="connsiteX23" fmla="*/ 994270 w 1042252"/>
                  <a:gd name="connsiteY23" fmla="*/ 671 h 614080"/>
                  <a:gd name="connsiteX24" fmla="*/ 1033322 w 1042252"/>
                  <a:gd name="connsiteY24" fmla="*/ 64488 h 614080"/>
                  <a:gd name="connsiteX25" fmla="*/ 1011415 w 1042252"/>
                  <a:gd name="connsiteY25" fmla="*/ 190218 h 614080"/>
                  <a:gd name="connsiteX26" fmla="*/ 1002842 w 1042252"/>
                  <a:gd name="connsiteY26" fmla="*/ 274991 h 614080"/>
                  <a:gd name="connsiteX27" fmla="*/ 1019035 w 1042252"/>
                  <a:gd name="connsiteY27" fmla="*/ 362621 h 614080"/>
                  <a:gd name="connsiteX28" fmla="*/ 1021892 w 1042252"/>
                  <a:gd name="connsiteY28" fmla="*/ 415961 h 614080"/>
                  <a:gd name="connsiteX29" fmla="*/ 983792 w 1042252"/>
                  <a:gd name="connsiteY29" fmla="*/ 66393 h 614080"/>
                  <a:gd name="connsiteX30" fmla="*/ 796150 w 1042252"/>
                  <a:gd name="connsiteY30" fmla="*/ 65441 h 614080"/>
                  <a:gd name="connsiteX31" fmla="*/ 753287 w 1042252"/>
                  <a:gd name="connsiteY31" fmla="*/ 114971 h 614080"/>
                  <a:gd name="connsiteX32" fmla="*/ 789482 w 1042252"/>
                  <a:gd name="connsiteY32" fmla="*/ 273086 h 614080"/>
                  <a:gd name="connsiteX33" fmla="*/ 846632 w 1042252"/>
                  <a:gd name="connsiteY33" fmla="*/ 281658 h 614080"/>
                  <a:gd name="connsiteX34" fmla="*/ 839965 w 1042252"/>
                  <a:gd name="connsiteY34" fmla="*/ 299756 h 614080"/>
                  <a:gd name="connsiteX35" fmla="*/ 823772 w 1042252"/>
                  <a:gd name="connsiteY35" fmla="*/ 338808 h 614080"/>
                  <a:gd name="connsiteX36" fmla="*/ 860920 w 1042252"/>
                  <a:gd name="connsiteY36" fmla="*/ 351191 h 614080"/>
                  <a:gd name="connsiteX37" fmla="*/ 901877 w 1042252"/>
                  <a:gd name="connsiteY37" fmla="*/ 320711 h 614080"/>
                  <a:gd name="connsiteX38" fmla="*/ 850442 w 1042252"/>
                  <a:gd name="connsiteY38" fmla="*/ 241653 h 614080"/>
                  <a:gd name="connsiteX39" fmla="*/ 904735 w 1042252"/>
                  <a:gd name="connsiteY39" fmla="*/ 199743 h 614080"/>
                  <a:gd name="connsiteX40" fmla="*/ 899020 w 1042252"/>
                  <a:gd name="connsiteY40" fmla="*/ 235938 h 614080"/>
                  <a:gd name="connsiteX41" fmla="*/ 909497 w 1042252"/>
                  <a:gd name="connsiteY41" fmla="*/ 248321 h 614080"/>
                  <a:gd name="connsiteX42" fmla="*/ 963790 w 1042252"/>
                  <a:gd name="connsiteY42" fmla="*/ 210221 h 614080"/>
                  <a:gd name="connsiteX43" fmla="*/ 983792 w 1042252"/>
                  <a:gd name="connsiteY43" fmla="*/ 66393 h 61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42252" h="614080">
                    <a:moveTo>
                      <a:pt x="1021892" y="415961"/>
                    </a:moveTo>
                    <a:cubicBezTo>
                      <a:pt x="952360" y="417866"/>
                      <a:pt x="892352" y="429296"/>
                      <a:pt x="827582" y="396911"/>
                    </a:cubicBezTo>
                    <a:cubicBezTo>
                      <a:pt x="726617" y="346428"/>
                      <a:pt x="602792" y="429296"/>
                      <a:pt x="588505" y="548358"/>
                    </a:cubicBezTo>
                    <a:cubicBezTo>
                      <a:pt x="585647" y="568361"/>
                      <a:pt x="585647" y="589316"/>
                      <a:pt x="583742" y="614081"/>
                    </a:cubicBezTo>
                    <a:cubicBezTo>
                      <a:pt x="510400" y="614081"/>
                      <a:pt x="438010" y="614081"/>
                      <a:pt x="363715" y="614081"/>
                    </a:cubicBezTo>
                    <a:cubicBezTo>
                      <a:pt x="353237" y="541691"/>
                      <a:pt x="317995" y="488351"/>
                      <a:pt x="239890" y="472158"/>
                    </a:cubicBezTo>
                    <a:cubicBezTo>
                      <a:pt x="164642" y="456918"/>
                      <a:pt x="111302" y="490256"/>
                      <a:pt x="74155" y="551216"/>
                    </a:cubicBezTo>
                    <a:cubicBezTo>
                      <a:pt x="-21095" y="472158"/>
                      <a:pt x="-2998" y="369288"/>
                      <a:pt x="12242" y="257846"/>
                    </a:cubicBezTo>
                    <a:cubicBezTo>
                      <a:pt x="94157" y="257846"/>
                      <a:pt x="176072" y="257846"/>
                      <a:pt x="257987" y="257846"/>
                    </a:cubicBezTo>
                    <a:cubicBezTo>
                      <a:pt x="330377" y="257846"/>
                      <a:pt x="332282" y="258798"/>
                      <a:pt x="349427" y="187361"/>
                    </a:cubicBezTo>
                    <a:cubicBezTo>
                      <a:pt x="358952" y="148308"/>
                      <a:pt x="373240" y="128306"/>
                      <a:pt x="418960" y="131163"/>
                    </a:cubicBezTo>
                    <a:cubicBezTo>
                      <a:pt x="464680" y="134973"/>
                      <a:pt x="510400" y="122591"/>
                      <a:pt x="556120" y="124496"/>
                    </a:cubicBezTo>
                    <a:cubicBezTo>
                      <a:pt x="586600" y="125448"/>
                      <a:pt x="617080" y="139736"/>
                      <a:pt x="654227" y="150213"/>
                    </a:cubicBezTo>
                    <a:cubicBezTo>
                      <a:pt x="644702" y="128306"/>
                      <a:pt x="640892" y="95921"/>
                      <a:pt x="598982" y="95921"/>
                    </a:cubicBezTo>
                    <a:cubicBezTo>
                      <a:pt x="454202" y="94968"/>
                      <a:pt x="310375" y="94016"/>
                      <a:pt x="165595" y="94968"/>
                    </a:cubicBezTo>
                    <a:cubicBezTo>
                      <a:pt x="148450" y="94968"/>
                      <a:pt x="131305" y="108303"/>
                      <a:pt x="116065" y="117828"/>
                    </a:cubicBezTo>
                    <a:cubicBezTo>
                      <a:pt x="98920" y="128306"/>
                      <a:pt x="85585" y="141641"/>
                      <a:pt x="68440" y="117828"/>
                    </a:cubicBezTo>
                    <a:cubicBezTo>
                      <a:pt x="52247" y="95921"/>
                      <a:pt x="57010" y="75918"/>
                      <a:pt x="77965" y="66393"/>
                    </a:cubicBezTo>
                    <a:cubicBezTo>
                      <a:pt x="110350" y="51153"/>
                      <a:pt x="145592" y="33056"/>
                      <a:pt x="179882" y="32103"/>
                    </a:cubicBezTo>
                    <a:cubicBezTo>
                      <a:pt x="329425" y="29246"/>
                      <a:pt x="478015" y="30198"/>
                      <a:pt x="627557" y="35913"/>
                    </a:cubicBezTo>
                    <a:cubicBezTo>
                      <a:pt x="653275" y="36866"/>
                      <a:pt x="677087" y="65441"/>
                      <a:pt x="706615" y="84491"/>
                    </a:cubicBezTo>
                    <a:cubicBezTo>
                      <a:pt x="706615" y="72108"/>
                      <a:pt x="707567" y="56868"/>
                      <a:pt x="706615" y="42581"/>
                    </a:cubicBezTo>
                    <a:cubicBezTo>
                      <a:pt x="703757" y="15911"/>
                      <a:pt x="709472" y="671"/>
                      <a:pt x="741857" y="671"/>
                    </a:cubicBezTo>
                    <a:cubicBezTo>
                      <a:pt x="825677" y="1623"/>
                      <a:pt x="910450" y="-1234"/>
                      <a:pt x="994270" y="671"/>
                    </a:cubicBezTo>
                    <a:cubicBezTo>
                      <a:pt x="1047610" y="1623"/>
                      <a:pt x="1049515" y="14006"/>
                      <a:pt x="1033322" y="64488"/>
                    </a:cubicBezTo>
                    <a:cubicBezTo>
                      <a:pt x="1019987" y="104493"/>
                      <a:pt x="1018082" y="148308"/>
                      <a:pt x="1011415" y="190218"/>
                    </a:cubicBezTo>
                    <a:cubicBezTo>
                      <a:pt x="1007605" y="218793"/>
                      <a:pt x="1002842" y="247368"/>
                      <a:pt x="1002842" y="274991"/>
                    </a:cubicBezTo>
                    <a:cubicBezTo>
                      <a:pt x="1002842" y="304518"/>
                      <a:pt x="976172" y="338808"/>
                      <a:pt x="1019035" y="362621"/>
                    </a:cubicBezTo>
                    <a:cubicBezTo>
                      <a:pt x="1024750" y="367383"/>
                      <a:pt x="1019987" y="393101"/>
                      <a:pt x="1021892" y="415961"/>
                    </a:cubicBezTo>
                    <a:close/>
                    <a:moveTo>
                      <a:pt x="983792" y="66393"/>
                    </a:moveTo>
                    <a:cubicBezTo>
                      <a:pt x="915212" y="66393"/>
                      <a:pt x="855205" y="68298"/>
                      <a:pt x="796150" y="65441"/>
                    </a:cubicBezTo>
                    <a:cubicBezTo>
                      <a:pt x="759002" y="64488"/>
                      <a:pt x="746620" y="82586"/>
                      <a:pt x="753287" y="114971"/>
                    </a:cubicBezTo>
                    <a:cubicBezTo>
                      <a:pt x="763765" y="167358"/>
                      <a:pt x="777100" y="219746"/>
                      <a:pt x="789482" y="273086"/>
                    </a:cubicBezTo>
                    <a:cubicBezTo>
                      <a:pt x="805675" y="275943"/>
                      <a:pt x="824725" y="278801"/>
                      <a:pt x="846632" y="281658"/>
                    </a:cubicBezTo>
                    <a:cubicBezTo>
                      <a:pt x="842822" y="292136"/>
                      <a:pt x="840917" y="295946"/>
                      <a:pt x="839965" y="299756"/>
                    </a:cubicBezTo>
                    <a:cubicBezTo>
                      <a:pt x="834250" y="313091"/>
                      <a:pt x="829487" y="325473"/>
                      <a:pt x="823772" y="338808"/>
                    </a:cubicBezTo>
                    <a:cubicBezTo>
                      <a:pt x="836155" y="343571"/>
                      <a:pt x="848537" y="350238"/>
                      <a:pt x="860920" y="351191"/>
                    </a:cubicBezTo>
                    <a:cubicBezTo>
                      <a:pt x="882827" y="354048"/>
                      <a:pt x="905687" y="350238"/>
                      <a:pt x="901877" y="320711"/>
                    </a:cubicBezTo>
                    <a:cubicBezTo>
                      <a:pt x="898067" y="288326"/>
                      <a:pt x="912355" y="243558"/>
                      <a:pt x="850442" y="241653"/>
                    </a:cubicBezTo>
                    <a:cubicBezTo>
                      <a:pt x="869492" y="227366"/>
                      <a:pt x="884732" y="214983"/>
                      <a:pt x="904735" y="199743"/>
                    </a:cubicBezTo>
                    <a:cubicBezTo>
                      <a:pt x="901877" y="216888"/>
                      <a:pt x="899972" y="226413"/>
                      <a:pt x="899020" y="235938"/>
                    </a:cubicBezTo>
                    <a:cubicBezTo>
                      <a:pt x="902830" y="239748"/>
                      <a:pt x="906640" y="244511"/>
                      <a:pt x="909497" y="248321"/>
                    </a:cubicBezTo>
                    <a:cubicBezTo>
                      <a:pt x="928547" y="235938"/>
                      <a:pt x="959027" y="227366"/>
                      <a:pt x="963790" y="210221"/>
                    </a:cubicBezTo>
                    <a:cubicBezTo>
                      <a:pt x="975220" y="167358"/>
                      <a:pt x="976172" y="120686"/>
                      <a:pt x="983792" y="66393"/>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AFC70CB-E7C5-4D6F-957B-F05F93270669}"/>
                  </a:ext>
                </a:extLst>
              </p:cNvPr>
              <p:cNvSpPr/>
              <p:nvPr/>
            </p:nvSpPr>
            <p:spPr>
              <a:xfrm>
                <a:off x="9981424" y="502814"/>
                <a:ext cx="751521" cy="330148"/>
              </a:xfrm>
              <a:custGeom>
                <a:avLst/>
                <a:gdLst>
                  <a:gd name="connsiteX0" fmla="*/ 410844 w 751521"/>
                  <a:gd name="connsiteY0" fmla="*/ 183959 h 330148"/>
                  <a:gd name="connsiteX1" fmla="*/ 486091 w 751521"/>
                  <a:gd name="connsiteY1" fmla="*/ 151574 h 330148"/>
                  <a:gd name="connsiteX2" fmla="*/ 555624 w 751521"/>
                  <a:gd name="connsiteY2" fmla="*/ 71564 h 330148"/>
                  <a:gd name="connsiteX3" fmla="*/ 690879 w 751521"/>
                  <a:gd name="connsiteY3" fmla="*/ 64897 h 330148"/>
                  <a:gd name="connsiteX4" fmla="*/ 749934 w 751521"/>
                  <a:gd name="connsiteY4" fmla="*/ 205867 h 330148"/>
                  <a:gd name="connsiteX5" fmla="*/ 666114 w 751521"/>
                  <a:gd name="connsiteY5" fmla="*/ 316357 h 330148"/>
                  <a:gd name="connsiteX6" fmla="*/ 614679 w 751521"/>
                  <a:gd name="connsiteY6" fmla="*/ 323977 h 330148"/>
                  <a:gd name="connsiteX7" fmla="*/ 514666 w 751521"/>
                  <a:gd name="connsiteY7" fmla="*/ 319214 h 330148"/>
                  <a:gd name="connsiteX8" fmla="*/ 312736 w 751521"/>
                  <a:gd name="connsiteY8" fmla="*/ 233489 h 330148"/>
                  <a:gd name="connsiteX9" fmla="*/ 296544 w 751521"/>
                  <a:gd name="connsiteY9" fmla="*/ 228727 h 330148"/>
                  <a:gd name="connsiteX10" fmla="*/ 269874 w 751521"/>
                  <a:gd name="connsiteY10" fmla="*/ 273494 h 330148"/>
                  <a:gd name="connsiteX11" fmla="*/ 54609 w 751521"/>
                  <a:gd name="connsiteY11" fmla="*/ 291592 h 330148"/>
                  <a:gd name="connsiteX12" fmla="*/ 36511 w 751521"/>
                  <a:gd name="connsiteY12" fmla="*/ 62992 h 330148"/>
                  <a:gd name="connsiteX13" fmla="*/ 283209 w 751521"/>
                  <a:gd name="connsiteY13" fmla="*/ 65849 h 330148"/>
                  <a:gd name="connsiteX14" fmla="*/ 410844 w 751521"/>
                  <a:gd name="connsiteY14" fmla="*/ 183959 h 330148"/>
                  <a:gd name="connsiteX15" fmla="*/ 69849 w 751521"/>
                  <a:gd name="connsiteY15" fmla="*/ 157289 h 330148"/>
                  <a:gd name="connsiteX16" fmla="*/ 151764 w 751521"/>
                  <a:gd name="connsiteY16" fmla="*/ 253492 h 330148"/>
                  <a:gd name="connsiteX17" fmla="*/ 247014 w 751521"/>
                  <a:gd name="connsiteY17" fmla="*/ 163957 h 330148"/>
                  <a:gd name="connsiteX18" fmla="*/ 154621 w 751521"/>
                  <a:gd name="connsiteY18" fmla="*/ 76327 h 330148"/>
                  <a:gd name="connsiteX19" fmla="*/ 69849 w 751521"/>
                  <a:gd name="connsiteY19" fmla="*/ 157289 h 330148"/>
                  <a:gd name="connsiteX20" fmla="*/ 622299 w 751521"/>
                  <a:gd name="connsiteY20" fmla="*/ 236347 h 330148"/>
                  <a:gd name="connsiteX21" fmla="*/ 696594 w 751521"/>
                  <a:gd name="connsiteY21" fmla="*/ 247777 h 330148"/>
                  <a:gd name="connsiteX22" fmla="*/ 700404 w 751521"/>
                  <a:gd name="connsiteY22" fmla="*/ 124904 h 330148"/>
                  <a:gd name="connsiteX23" fmla="*/ 580389 w 751521"/>
                  <a:gd name="connsiteY23" fmla="*/ 100139 h 330148"/>
                  <a:gd name="connsiteX24" fmla="*/ 540384 w 751521"/>
                  <a:gd name="connsiteY24" fmla="*/ 165862 h 330148"/>
                  <a:gd name="connsiteX25" fmla="*/ 601344 w 751521"/>
                  <a:gd name="connsiteY25" fmla="*/ 155384 h 330148"/>
                  <a:gd name="connsiteX26" fmla="*/ 651826 w 751521"/>
                  <a:gd name="connsiteY26" fmla="*/ 153479 h 330148"/>
                  <a:gd name="connsiteX27" fmla="*/ 650874 w 751521"/>
                  <a:gd name="connsiteY27" fmla="*/ 213487 h 330148"/>
                  <a:gd name="connsiteX28" fmla="*/ 622299 w 751521"/>
                  <a:gd name="connsiteY28" fmla="*/ 236347 h 33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521" h="330148">
                    <a:moveTo>
                      <a:pt x="410844" y="183959"/>
                    </a:moveTo>
                    <a:cubicBezTo>
                      <a:pt x="436561" y="151574"/>
                      <a:pt x="454659" y="122999"/>
                      <a:pt x="486091" y="151574"/>
                    </a:cubicBezTo>
                    <a:cubicBezTo>
                      <a:pt x="510856" y="122999"/>
                      <a:pt x="528954" y="91567"/>
                      <a:pt x="555624" y="71564"/>
                    </a:cubicBezTo>
                    <a:cubicBezTo>
                      <a:pt x="596581" y="42037"/>
                      <a:pt x="645159" y="37274"/>
                      <a:pt x="690879" y="64897"/>
                    </a:cubicBezTo>
                    <a:cubicBezTo>
                      <a:pt x="743266" y="96329"/>
                      <a:pt x="756601" y="148717"/>
                      <a:pt x="749934" y="205867"/>
                    </a:cubicBezTo>
                    <a:cubicBezTo>
                      <a:pt x="743266" y="258254"/>
                      <a:pt x="719454" y="299212"/>
                      <a:pt x="666114" y="316357"/>
                    </a:cubicBezTo>
                    <a:cubicBezTo>
                      <a:pt x="649921" y="321119"/>
                      <a:pt x="631824" y="323977"/>
                      <a:pt x="614679" y="323977"/>
                    </a:cubicBezTo>
                    <a:cubicBezTo>
                      <a:pt x="581341" y="323977"/>
                      <a:pt x="548004" y="318262"/>
                      <a:pt x="514666" y="319214"/>
                    </a:cubicBezTo>
                    <a:cubicBezTo>
                      <a:pt x="434656" y="322072"/>
                      <a:pt x="358456" y="318262"/>
                      <a:pt x="312736" y="233489"/>
                    </a:cubicBezTo>
                    <a:cubicBezTo>
                      <a:pt x="307021" y="231584"/>
                      <a:pt x="302259" y="230632"/>
                      <a:pt x="296544" y="228727"/>
                    </a:cubicBezTo>
                    <a:cubicBezTo>
                      <a:pt x="287971" y="243967"/>
                      <a:pt x="281304" y="261112"/>
                      <a:pt x="269874" y="273494"/>
                    </a:cubicBezTo>
                    <a:cubicBezTo>
                      <a:pt x="204151" y="342074"/>
                      <a:pt x="120331" y="348742"/>
                      <a:pt x="54609" y="291592"/>
                    </a:cubicBezTo>
                    <a:cubicBezTo>
                      <a:pt x="-10161" y="234442"/>
                      <a:pt x="-18734" y="134429"/>
                      <a:pt x="36511" y="62992"/>
                    </a:cubicBezTo>
                    <a:cubicBezTo>
                      <a:pt x="106044" y="-27496"/>
                      <a:pt x="231774" y="-15113"/>
                      <a:pt x="283209" y="65849"/>
                    </a:cubicBezTo>
                    <a:cubicBezTo>
                      <a:pt x="311784" y="111569"/>
                      <a:pt x="364171" y="143002"/>
                      <a:pt x="410844" y="183959"/>
                    </a:cubicBezTo>
                    <a:close/>
                    <a:moveTo>
                      <a:pt x="69849" y="157289"/>
                    </a:moveTo>
                    <a:cubicBezTo>
                      <a:pt x="68896" y="213487"/>
                      <a:pt x="101281" y="251587"/>
                      <a:pt x="151764" y="253492"/>
                    </a:cubicBezTo>
                    <a:cubicBezTo>
                      <a:pt x="205104" y="255397"/>
                      <a:pt x="247014" y="215392"/>
                      <a:pt x="247014" y="163957"/>
                    </a:cubicBezTo>
                    <a:cubicBezTo>
                      <a:pt x="247014" y="113474"/>
                      <a:pt x="207961" y="77279"/>
                      <a:pt x="154621" y="76327"/>
                    </a:cubicBezTo>
                    <a:cubicBezTo>
                      <a:pt x="105091" y="76327"/>
                      <a:pt x="70801" y="108712"/>
                      <a:pt x="69849" y="157289"/>
                    </a:cubicBezTo>
                    <a:close/>
                    <a:moveTo>
                      <a:pt x="622299" y="236347"/>
                    </a:moveTo>
                    <a:cubicBezTo>
                      <a:pt x="649921" y="250634"/>
                      <a:pt x="668971" y="281114"/>
                      <a:pt x="696594" y="247777"/>
                    </a:cubicBezTo>
                    <a:cubicBezTo>
                      <a:pt x="726121" y="213487"/>
                      <a:pt x="728026" y="158242"/>
                      <a:pt x="700404" y="124904"/>
                    </a:cubicBezTo>
                    <a:cubicBezTo>
                      <a:pt x="672781" y="90614"/>
                      <a:pt x="614679" y="75374"/>
                      <a:pt x="580389" y="100139"/>
                    </a:cubicBezTo>
                    <a:cubicBezTo>
                      <a:pt x="560386" y="115379"/>
                      <a:pt x="533716" y="154432"/>
                      <a:pt x="540384" y="165862"/>
                    </a:cubicBezTo>
                    <a:cubicBezTo>
                      <a:pt x="559434" y="199199"/>
                      <a:pt x="580389" y="163004"/>
                      <a:pt x="601344" y="155384"/>
                    </a:cubicBezTo>
                    <a:cubicBezTo>
                      <a:pt x="616584" y="149669"/>
                      <a:pt x="634681" y="154432"/>
                      <a:pt x="651826" y="153479"/>
                    </a:cubicBezTo>
                    <a:cubicBezTo>
                      <a:pt x="651826" y="173482"/>
                      <a:pt x="654684" y="194437"/>
                      <a:pt x="650874" y="213487"/>
                    </a:cubicBezTo>
                    <a:cubicBezTo>
                      <a:pt x="649921" y="222059"/>
                      <a:pt x="634681" y="226822"/>
                      <a:pt x="622299" y="236347"/>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644FA28-F94C-4144-A834-9AEC2042030C}"/>
                  </a:ext>
                </a:extLst>
              </p:cNvPr>
              <p:cNvSpPr/>
              <p:nvPr/>
            </p:nvSpPr>
            <p:spPr>
              <a:xfrm>
                <a:off x="9468329" y="588651"/>
                <a:ext cx="228613" cy="248616"/>
              </a:xfrm>
              <a:custGeom>
                <a:avLst/>
                <a:gdLst>
                  <a:gd name="connsiteX0" fmla="*/ 228613 w 228613"/>
                  <a:gd name="connsiteY0" fmla="*/ 121934 h 248616"/>
                  <a:gd name="connsiteX1" fmla="*/ 116218 w 228613"/>
                  <a:gd name="connsiteY1" fmla="*/ 248617 h 248616"/>
                  <a:gd name="connsiteX2" fmla="*/ 13 w 228613"/>
                  <a:gd name="connsiteY2" fmla="*/ 119077 h 248616"/>
                  <a:gd name="connsiteX3" fmla="*/ 120028 w 228613"/>
                  <a:gd name="connsiteY3" fmla="*/ 14 h 248616"/>
                  <a:gd name="connsiteX4" fmla="*/ 228613 w 228613"/>
                  <a:gd name="connsiteY4" fmla="*/ 121934 h 248616"/>
                  <a:gd name="connsiteX5" fmla="*/ 124791 w 228613"/>
                  <a:gd name="connsiteY5" fmla="*/ 65737 h 248616"/>
                  <a:gd name="connsiteX6" fmla="*/ 55258 w 228613"/>
                  <a:gd name="connsiteY6" fmla="*/ 122887 h 248616"/>
                  <a:gd name="connsiteX7" fmla="*/ 114313 w 228613"/>
                  <a:gd name="connsiteY7" fmla="*/ 181942 h 248616"/>
                  <a:gd name="connsiteX8" fmla="*/ 173368 w 228613"/>
                  <a:gd name="connsiteY8" fmla="*/ 121934 h 248616"/>
                  <a:gd name="connsiteX9" fmla="*/ 124791 w 228613"/>
                  <a:gd name="connsiteY9" fmla="*/ 65737 h 24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13" h="248616">
                    <a:moveTo>
                      <a:pt x="228613" y="121934"/>
                    </a:moveTo>
                    <a:cubicBezTo>
                      <a:pt x="228613" y="195277"/>
                      <a:pt x="181941" y="248617"/>
                      <a:pt x="116218" y="248617"/>
                    </a:cubicBezTo>
                    <a:cubicBezTo>
                      <a:pt x="49543" y="248617"/>
                      <a:pt x="-939" y="192419"/>
                      <a:pt x="13" y="119077"/>
                    </a:cubicBezTo>
                    <a:cubicBezTo>
                      <a:pt x="13" y="47639"/>
                      <a:pt x="47638" y="967"/>
                      <a:pt x="120028" y="14"/>
                    </a:cubicBezTo>
                    <a:cubicBezTo>
                      <a:pt x="185751" y="-938"/>
                      <a:pt x="228613" y="46687"/>
                      <a:pt x="228613" y="121934"/>
                    </a:cubicBezTo>
                    <a:close/>
                    <a:moveTo>
                      <a:pt x="124791" y="65737"/>
                    </a:moveTo>
                    <a:cubicBezTo>
                      <a:pt x="82881" y="65737"/>
                      <a:pt x="56211" y="90502"/>
                      <a:pt x="55258" y="122887"/>
                    </a:cubicBezTo>
                    <a:cubicBezTo>
                      <a:pt x="54306" y="156224"/>
                      <a:pt x="80976" y="184799"/>
                      <a:pt x="114313" y="181942"/>
                    </a:cubicBezTo>
                    <a:cubicBezTo>
                      <a:pt x="150508" y="179084"/>
                      <a:pt x="173368" y="159082"/>
                      <a:pt x="173368" y="121934"/>
                    </a:cubicBezTo>
                    <a:cubicBezTo>
                      <a:pt x="173368" y="86692"/>
                      <a:pt x="154318" y="65737"/>
                      <a:pt x="124791" y="65737"/>
                    </a:cubicBezTo>
                    <a:close/>
                  </a:path>
                </a:pathLst>
              </a:custGeom>
              <a:grpFill/>
              <a:ln w="9525" cap="flat">
                <a:noFill/>
                <a:prstDash val="solid"/>
                <a:miter/>
              </a:ln>
            </p:spPr>
            <p:txBody>
              <a:bodyPr rtlCol="0" anchor="ctr"/>
              <a:lstStyle/>
              <a:p>
                <a:endParaRPr lang="en-US"/>
              </a:p>
            </p:txBody>
          </p:sp>
        </p:grpSp>
      </p:grpSp>
      <p:grpSp>
        <p:nvGrpSpPr>
          <p:cNvPr id="80" name="Group 79">
            <a:extLst>
              <a:ext uri="{FF2B5EF4-FFF2-40B4-BE49-F238E27FC236}">
                <a16:creationId xmlns:a16="http://schemas.microsoft.com/office/drawing/2014/main" id="{EC0999F8-FB31-4606-A36D-1367A8D4DA6A}"/>
              </a:ext>
            </a:extLst>
          </p:cNvPr>
          <p:cNvGrpSpPr/>
          <p:nvPr/>
        </p:nvGrpSpPr>
        <p:grpSpPr>
          <a:xfrm flipH="1">
            <a:off x="8131345" y="5378563"/>
            <a:ext cx="3352994" cy="1290627"/>
            <a:chOff x="6827378" y="2457115"/>
            <a:chExt cx="1161309" cy="447009"/>
          </a:xfrm>
        </p:grpSpPr>
        <p:sp>
          <p:nvSpPr>
            <p:cNvPr id="81" name="Freeform: Shape 80">
              <a:extLst>
                <a:ext uri="{FF2B5EF4-FFF2-40B4-BE49-F238E27FC236}">
                  <a16:creationId xmlns:a16="http://schemas.microsoft.com/office/drawing/2014/main" id="{1E60EA40-EAA4-496F-A5E0-3EC9148A357B}"/>
                </a:ext>
              </a:extLst>
            </p:cNvPr>
            <p:cNvSpPr/>
            <p:nvPr/>
          </p:nvSpPr>
          <p:spPr>
            <a:xfrm>
              <a:off x="7169694" y="2485483"/>
              <a:ext cx="638175" cy="95250"/>
            </a:xfrm>
            <a:custGeom>
              <a:avLst/>
              <a:gdLst>
                <a:gd name="connsiteX0" fmla="*/ 3654 w 638175"/>
                <a:gd name="connsiteY0" fmla="*/ 101461 h 95250"/>
                <a:gd name="connsiteX1" fmla="*/ 8416 w 638175"/>
                <a:gd name="connsiteY1" fmla="*/ 81458 h 95250"/>
                <a:gd name="connsiteX2" fmla="*/ 232254 w 638175"/>
                <a:gd name="connsiteY2" fmla="*/ 2401 h 95250"/>
                <a:gd name="connsiteX3" fmla="*/ 625636 w 638175"/>
                <a:gd name="connsiteY3" fmla="*/ 63361 h 95250"/>
                <a:gd name="connsiteX4" fmla="*/ 632304 w 638175"/>
                <a:gd name="connsiteY4" fmla="*/ 101461 h 95250"/>
                <a:gd name="connsiteX5" fmla="*/ 3654 w 638175"/>
                <a:gd name="connsiteY5" fmla="*/ 10146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 h="95250">
                  <a:moveTo>
                    <a:pt x="3654" y="101461"/>
                  </a:moveTo>
                  <a:cubicBezTo>
                    <a:pt x="-4919" y="101461"/>
                    <a:pt x="3654" y="85268"/>
                    <a:pt x="8416" y="81458"/>
                  </a:cubicBezTo>
                  <a:cubicBezTo>
                    <a:pt x="55089" y="49073"/>
                    <a:pt x="119859" y="2401"/>
                    <a:pt x="232254" y="2401"/>
                  </a:cubicBezTo>
                  <a:cubicBezTo>
                    <a:pt x="232254" y="2401"/>
                    <a:pt x="533244" y="-18554"/>
                    <a:pt x="625636" y="63361"/>
                  </a:cubicBezTo>
                  <a:cubicBezTo>
                    <a:pt x="644686" y="80506"/>
                    <a:pt x="643734" y="101461"/>
                    <a:pt x="632304" y="101461"/>
                  </a:cubicBezTo>
                  <a:lnTo>
                    <a:pt x="3654" y="101461"/>
                  </a:lnTo>
                  <a:close/>
                </a:path>
              </a:pathLst>
            </a:custGeom>
            <a:solidFill>
              <a:srgbClr val="FAFAFA"/>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F902705-80DB-48F7-AC30-8FF3E239C7ED}"/>
                </a:ext>
              </a:extLst>
            </p:cNvPr>
            <p:cNvSpPr/>
            <p:nvPr/>
          </p:nvSpPr>
          <p:spPr>
            <a:xfrm>
              <a:off x="6827378" y="2457115"/>
              <a:ext cx="1161309" cy="354619"/>
            </a:xfrm>
            <a:custGeom>
              <a:avLst/>
              <a:gdLst>
                <a:gd name="connsiteX0" fmla="*/ 396451 w 1161309"/>
                <a:gd name="connsiteY0" fmla="*/ 82756 h 354619"/>
                <a:gd name="connsiteX1" fmla="*/ 350731 w 1161309"/>
                <a:gd name="connsiteY1" fmla="*/ 109826 h 354619"/>
                <a:gd name="connsiteX2" fmla="*/ 345969 w 1161309"/>
                <a:gd name="connsiteY2" fmla="*/ 129829 h 354619"/>
                <a:gd name="connsiteX3" fmla="*/ 396451 w 1161309"/>
                <a:gd name="connsiteY3" fmla="*/ 129829 h 354619"/>
                <a:gd name="connsiteX4" fmla="*/ 881274 w 1161309"/>
                <a:gd name="connsiteY4" fmla="*/ 52571 h 354619"/>
                <a:gd name="connsiteX5" fmla="*/ 881274 w 1161309"/>
                <a:gd name="connsiteY5" fmla="*/ 129829 h 354619"/>
                <a:gd name="connsiteX6" fmla="*/ 974619 w 1161309"/>
                <a:gd name="connsiteY6" fmla="*/ 129829 h 354619"/>
                <a:gd name="connsiteX7" fmla="*/ 967951 w 1161309"/>
                <a:gd name="connsiteY7" fmla="*/ 91729 h 354619"/>
                <a:gd name="connsiteX8" fmla="*/ 918015 w 1161309"/>
                <a:gd name="connsiteY8" fmla="*/ 62930 h 354619"/>
                <a:gd name="connsiteX9" fmla="*/ 613622 w 1161309"/>
                <a:gd name="connsiteY9" fmla="*/ 29109 h 354619"/>
                <a:gd name="connsiteX10" fmla="*/ 587683 w 1161309"/>
                <a:gd name="connsiteY10" fmla="*/ 30029 h 354619"/>
                <a:gd name="connsiteX11" fmla="*/ 574569 w 1161309"/>
                <a:gd name="connsiteY11" fmla="*/ 30769 h 354619"/>
                <a:gd name="connsiteX12" fmla="*/ 438005 w 1161309"/>
                <a:gd name="connsiteY12" fmla="*/ 58153 h 354619"/>
                <a:gd name="connsiteX13" fmla="*/ 407881 w 1161309"/>
                <a:gd name="connsiteY13" fmla="*/ 75989 h 354619"/>
                <a:gd name="connsiteX14" fmla="*/ 407881 w 1161309"/>
                <a:gd name="connsiteY14" fmla="*/ 129829 h 354619"/>
                <a:gd name="connsiteX15" fmla="*/ 613622 w 1161309"/>
                <a:gd name="connsiteY15" fmla="*/ 129829 h 354619"/>
                <a:gd name="connsiteX16" fmla="*/ 625052 w 1161309"/>
                <a:gd name="connsiteY16" fmla="*/ 28783 h 354619"/>
                <a:gd name="connsiteX17" fmla="*/ 625052 w 1161309"/>
                <a:gd name="connsiteY17" fmla="*/ 129829 h 354619"/>
                <a:gd name="connsiteX18" fmla="*/ 869844 w 1161309"/>
                <a:gd name="connsiteY18" fmla="*/ 129829 h 354619"/>
                <a:gd name="connsiteX19" fmla="*/ 869844 w 1161309"/>
                <a:gd name="connsiteY19" fmla="*/ 49349 h 354619"/>
                <a:gd name="connsiteX20" fmla="*/ 851831 w 1161309"/>
                <a:gd name="connsiteY20" fmla="*/ 44270 h 354619"/>
                <a:gd name="connsiteX21" fmla="*/ 704731 w 1161309"/>
                <a:gd name="connsiteY21" fmla="*/ 29106 h 354619"/>
                <a:gd name="connsiteX22" fmla="*/ 580284 w 1161309"/>
                <a:gd name="connsiteY22" fmla="*/ 289 h 354619"/>
                <a:gd name="connsiteX23" fmla="*/ 1024149 w 1161309"/>
                <a:gd name="connsiteY23" fmla="*/ 92681 h 354619"/>
                <a:gd name="connsiteX24" fmla="*/ 1045104 w 1161309"/>
                <a:gd name="connsiteY24" fmla="*/ 100301 h 354619"/>
                <a:gd name="connsiteX25" fmla="*/ 1113684 w 1161309"/>
                <a:gd name="connsiteY25" fmla="*/ 100301 h 354619"/>
                <a:gd name="connsiteX26" fmla="*/ 1128924 w 1161309"/>
                <a:gd name="connsiteY26" fmla="*/ 115541 h 354619"/>
                <a:gd name="connsiteX27" fmla="*/ 1128924 w 1161309"/>
                <a:gd name="connsiteY27" fmla="*/ 211744 h 354619"/>
                <a:gd name="connsiteX28" fmla="*/ 1161309 w 1161309"/>
                <a:gd name="connsiteY28" fmla="*/ 240319 h 354619"/>
                <a:gd name="connsiteX29" fmla="*/ 1161309 w 1161309"/>
                <a:gd name="connsiteY29" fmla="*/ 322234 h 354619"/>
                <a:gd name="connsiteX30" fmla="*/ 1084157 w 1161309"/>
                <a:gd name="connsiteY30" fmla="*/ 354619 h 354619"/>
                <a:gd name="connsiteX31" fmla="*/ 1036532 w 1161309"/>
                <a:gd name="connsiteY31" fmla="*/ 354619 h 354619"/>
                <a:gd name="connsiteX32" fmla="*/ 940329 w 1161309"/>
                <a:gd name="connsiteY32" fmla="*/ 258416 h 354619"/>
                <a:gd name="connsiteX33" fmla="*/ 844126 w 1161309"/>
                <a:gd name="connsiteY33" fmla="*/ 354619 h 354619"/>
                <a:gd name="connsiteX34" fmla="*/ 312632 w 1161309"/>
                <a:gd name="connsiteY34" fmla="*/ 354619 h 354619"/>
                <a:gd name="connsiteX35" fmla="*/ 312632 w 1161309"/>
                <a:gd name="connsiteY35" fmla="*/ 352714 h 354619"/>
                <a:gd name="connsiteX36" fmla="*/ 216429 w 1161309"/>
                <a:gd name="connsiteY36" fmla="*/ 256511 h 354619"/>
                <a:gd name="connsiteX37" fmla="*/ 120226 w 1161309"/>
                <a:gd name="connsiteY37" fmla="*/ 352714 h 354619"/>
                <a:gd name="connsiteX38" fmla="*/ 120226 w 1161309"/>
                <a:gd name="connsiteY38" fmla="*/ 354619 h 354619"/>
                <a:gd name="connsiteX39" fmla="*/ 30692 w 1161309"/>
                <a:gd name="connsiteY39" fmla="*/ 354619 h 354619"/>
                <a:gd name="connsiteX40" fmla="*/ 212 w 1161309"/>
                <a:gd name="connsiteY40" fmla="*/ 325091 h 354619"/>
                <a:gd name="connsiteX41" fmla="*/ 212 w 1161309"/>
                <a:gd name="connsiteY41" fmla="*/ 241271 h 354619"/>
                <a:gd name="connsiteX42" fmla="*/ 68792 w 1161309"/>
                <a:gd name="connsiteY42" fmla="*/ 181264 h 354619"/>
                <a:gd name="connsiteX43" fmla="*/ 270722 w 1161309"/>
                <a:gd name="connsiteY43" fmla="*/ 134591 h 354619"/>
                <a:gd name="connsiteX44" fmla="*/ 313584 w 1161309"/>
                <a:gd name="connsiteY44" fmla="*/ 106969 h 354619"/>
                <a:gd name="connsiteX45" fmla="*/ 580284 w 1161309"/>
                <a:gd name="connsiteY45" fmla="*/ 289 h 35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61309" h="354619">
                  <a:moveTo>
                    <a:pt x="396451" y="82756"/>
                  </a:moveTo>
                  <a:lnTo>
                    <a:pt x="350731" y="109826"/>
                  </a:lnTo>
                  <a:cubicBezTo>
                    <a:pt x="345969" y="113636"/>
                    <a:pt x="337396" y="129829"/>
                    <a:pt x="345969" y="129829"/>
                  </a:cubicBezTo>
                  <a:lnTo>
                    <a:pt x="396451" y="129829"/>
                  </a:lnTo>
                  <a:close/>
                  <a:moveTo>
                    <a:pt x="881274" y="52571"/>
                  </a:moveTo>
                  <a:lnTo>
                    <a:pt x="881274" y="129829"/>
                  </a:lnTo>
                  <a:lnTo>
                    <a:pt x="974619" y="129829"/>
                  </a:lnTo>
                  <a:cubicBezTo>
                    <a:pt x="986049" y="129829"/>
                    <a:pt x="987001" y="108874"/>
                    <a:pt x="967951" y="91729"/>
                  </a:cubicBezTo>
                  <a:cubicBezTo>
                    <a:pt x="954959" y="80210"/>
                    <a:pt x="937841" y="70725"/>
                    <a:pt x="918015" y="62930"/>
                  </a:cubicBezTo>
                  <a:close/>
                  <a:moveTo>
                    <a:pt x="613622" y="29109"/>
                  </a:moveTo>
                  <a:lnTo>
                    <a:pt x="587683" y="30029"/>
                  </a:lnTo>
                  <a:cubicBezTo>
                    <a:pt x="579272" y="30442"/>
                    <a:pt x="574569" y="30769"/>
                    <a:pt x="574569" y="30769"/>
                  </a:cubicBezTo>
                  <a:cubicBezTo>
                    <a:pt x="518372" y="30769"/>
                    <a:pt x="474081" y="42437"/>
                    <a:pt x="438005" y="58153"/>
                  </a:cubicBezTo>
                  <a:lnTo>
                    <a:pt x="407881" y="75989"/>
                  </a:lnTo>
                  <a:lnTo>
                    <a:pt x="407881" y="129829"/>
                  </a:lnTo>
                  <a:lnTo>
                    <a:pt x="613622" y="129829"/>
                  </a:lnTo>
                  <a:close/>
                  <a:moveTo>
                    <a:pt x="625052" y="28783"/>
                  </a:moveTo>
                  <a:lnTo>
                    <a:pt x="625052" y="129829"/>
                  </a:lnTo>
                  <a:lnTo>
                    <a:pt x="869844" y="129829"/>
                  </a:lnTo>
                  <a:lnTo>
                    <a:pt x="869844" y="49349"/>
                  </a:lnTo>
                  <a:lnTo>
                    <a:pt x="851831" y="44270"/>
                  </a:lnTo>
                  <a:cubicBezTo>
                    <a:pt x="804182" y="34751"/>
                    <a:pt x="751370" y="30615"/>
                    <a:pt x="704731" y="29106"/>
                  </a:cubicBezTo>
                  <a:close/>
                  <a:moveTo>
                    <a:pt x="580284" y="289"/>
                  </a:moveTo>
                  <a:cubicBezTo>
                    <a:pt x="766974" y="-664"/>
                    <a:pt x="913659" y="-4474"/>
                    <a:pt x="1024149" y="92681"/>
                  </a:cubicBezTo>
                  <a:cubicBezTo>
                    <a:pt x="1029864" y="97444"/>
                    <a:pt x="1037484" y="100301"/>
                    <a:pt x="1045104" y="100301"/>
                  </a:cubicBezTo>
                  <a:lnTo>
                    <a:pt x="1113684" y="100301"/>
                  </a:lnTo>
                  <a:cubicBezTo>
                    <a:pt x="1122257" y="100301"/>
                    <a:pt x="1128924" y="106969"/>
                    <a:pt x="1128924" y="115541"/>
                  </a:cubicBezTo>
                  <a:lnTo>
                    <a:pt x="1128924" y="211744"/>
                  </a:lnTo>
                  <a:cubicBezTo>
                    <a:pt x="1146069" y="211744"/>
                    <a:pt x="1160357" y="225079"/>
                    <a:pt x="1161309" y="240319"/>
                  </a:cubicBezTo>
                  <a:lnTo>
                    <a:pt x="1161309" y="322234"/>
                  </a:lnTo>
                  <a:lnTo>
                    <a:pt x="1084157" y="354619"/>
                  </a:lnTo>
                  <a:lnTo>
                    <a:pt x="1036532" y="354619"/>
                  </a:lnTo>
                  <a:cubicBezTo>
                    <a:pt x="1036532" y="301279"/>
                    <a:pt x="993669" y="258416"/>
                    <a:pt x="940329" y="258416"/>
                  </a:cubicBezTo>
                  <a:cubicBezTo>
                    <a:pt x="886989" y="258416"/>
                    <a:pt x="844126" y="301279"/>
                    <a:pt x="844126" y="354619"/>
                  </a:cubicBezTo>
                  <a:lnTo>
                    <a:pt x="312632" y="354619"/>
                  </a:lnTo>
                  <a:cubicBezTo>
                    <a:pt x="312632" y="354619"/>
                    <a:pt x="312632" y="353666"/>
                    <a:pt x="312632" y="352714"/>
                  </a:cubicBezTo>
                  <a:cubicBezTo>
                    <a:pt x="312632" y="299374"/>
                    <a:pt x="269769" y="256511"/>
                    <a:pt x="216429" y="256511"/>
                  </a:cubicBezTo>
                  <a:cubicBezTo>
                    <a:pt x="163089" y="256511"/>
                    <a:pt x="120226" y="299374"/>
                    <a:pt x="120226" y="352714"/>
                  </a:cubicBezTo>
                  <a:cubicBezTo>
                    <a:pt x="120226" y="352714"/>
                    <a:pt x="120226" y="353666"/>
                    <a:pt x="120226" y="354619"/>
                  </a:cubicBezTo>
                  <a:lnTo>
                    <a:pt x="30692" y="354619"/>
                  </a:lnTo>
                  <a:cubicBezTo>
                    <a:pt x="14499" y="354619"/>
                    <a:pt x="212" y="341284"/>
                    <a:pt x="212" y="325091"/>
                  </a:cubicBezTo>
                  <a:lnTo>
                    <a:pt x="212" y="241271"/>
                  </a:lnTo>
                  <a:cubicBezTo>
                    <a:pt x="212" y="241271"/>
                    <a:pt x="-7408" y="201266"/>
                    <a:pt x="68792" y="181264"/>
                  </a:cubicBezTo>
                  <a:cubicBezTo>
                    <a:pt x="124037" y="166976"/>
                    <a:pt x="216429" y="148879"/>
                    <a:pt x="270722" y="134591"/>
                  </a:cubicBezTo>
                  <a:cubicBezTo>
                    <a:pt x="293582" y="128876"/>
                    <a:pt x="301201" y="117446"/>
                    <a:pt x="313584" y="106969"/>
                  </a:cubicBezTo>
                  <a:cubicBezTo>
                    <a:pt x="349779" y="75536"/>
                    <a:pt x="457412" y="1241"/>
                    <a:pt x="580284" y="289"/>
                  </a:cubicBezTo>
                  <a:close/>
                </a:path>
              </a:pathLst>
            </a:custGeom>
            <a:solidFill>
              <a:schemeClr val="accent2"/>
            </a:solidFill>
            <a:ln w="9525" cap="flat">
              <a:noFill/>
              <a:prstDash val="solid"/>
              <a:miter/>
            </a:ln>
          </p:spPr>
          <p:txBody>
            <a:bodyPr wrap="square" rtlCol="0" anchor="ctr">
              <a:noAutofit/>
            </a:bodyPr>
            <a:lstStyle/>
            <a:p>
              <a:endParaRPr lang="en-US"/>
            </a:p>
          </p:txBody>
        </p:sp>
        <p:sp>
          <p:nvSpPr>
            <p:cNvPr id="83" name="Freeform: Shape 82">
              <a:extLst>
                <a:ext uri="{FF2B5EF4-FFF2-40B4-BE49-F238E27FC236}">
                  <a16:creationId xmlns:a16="http://schemas.microsoft.com/office/drawing/2014/main" id="{8C3EA7E5-86B1-40F7-B4C3-9356DC0B14A5}"/>
                </a:ext>
              </a:extLst>
            </p:cNvPr>
            <p:cNvSpPr/>
            <p:nvPr/>
          </p:nvSpPr>
          <p:spPr>
            <a:xfrm>
              <a:off x="6951414" y="2719341"/>
              <a:ext cx="182880" cy="181927"/>
            </a:xfrm>
            <a:custGeom>
              <a:avLst/>
              <a:gdLst>
                <a:gd name="connsiteX0" fmla="*/ 92393 w 182880"/>
                <a:gd name="connsiteY0" fmla="*/ 76200 h 181927"/>
                <a:gd name="connsiteX1" fmla="*/ 108586 w 182880"/>
                <a:gd name="connsiteY1" fmla="*/ 92392 h 181927"/>
                <a:gd name="connsiteX2" fmla="*/ 92393 w 182880"/>
                <a:gd name="connsiteY2" fmla="*/ 108585 h 181927"/>
                <a:gd name="connsiteX3" fmla="*/ 76201 w 182880"/>
                <a:gd name="connsiteY3" fmla="*/ 92392 h 181927"/>
                <a:gd name="connsiteX4" fmla="*/ 92393 w 182880"/>
                <a:gd name="connsiteY4" fmla="*/ 76200 h 181927"/>
                <a:gd name="connsiteX5" fmla="*/ 90538 w 182880"/>
                <a:gd name="connsiteY5" fmla="*/ 46724 h 181927"/>
                <a:gd name="connsiteX6" fmla="*/ 59557 w 182880"/>
                <a:gd name="connsiteY6" fmla="*/ 59557 h 181927"/>
                <a:gd name="connsiteX7" fmla="*/ 59556 w 182880"/>
                <a:gd name="connsiteY7" fmla="*/ 121520 h 181927"/>
                <a:gd name="connsiteX8" fmla="*/ 121520 w 182880"/>
                <a:gd name="connsiteY8" fmla="*/ 121520 h 181927"/>
                <a:gd name="connsiteX9" fmla="*/ 121520 w 182880"/>
                <a:gd name="connsiteY9" fmla="*/ 59557 h 181927"/>
                <a:gd name="connsiteX10" fmla="*/ 90538 w 182880"/>
                <a:gd name="connsiteY10" fmla="*/ 46724 h 181927"/>
                <a:gd name="connsiteX11" fmla="*/ 91440 w 182880"/>
                <a:gd name="connsiteY11" fmla="*/ 0 h 181927"/>
                <a:gd name="connsiteX12" fmla="*/ 182880 w 182880"/>
                <a:gd name="connsiteY12" fmla="*/ 91440 h 181927"/>
                <a:gd name="connsiteX13" fmla="*/ 182880 w 182880"/>
                <a:gd name="connsiteY13" fmla="*/ 93345 h 181927"/>
                <a:gd name="connsiteX14" fmla="*/ 91440 w 182880"/>
                <a:gd name="connsiteY14" fmla="*/ 181927 h 181927"/>
                <a:gd name="connsiteX15" fmla="*/ 0 w 182880"/>
                <a:gd name="connsiteY15" fmla="*/ 93345 h 181927"/>
                <a:gd name="connsiteX16" fmla="*/ 0 w 182880"/>
                <a:gd name="connsiteY16" fmla="*/ 91440 h 181927"/>
                <a:gd name="connsiteX17" fmla="*/ 91440 w 182880"/>
                <a:gd name="connsiteY17" fmla="*/ 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2880" h="181927">
                  <a:moveTo>
                    <a:pt x="92393" y="76200"/>
                  </a:moveTo>
                  <a:cubicBezTo>
                    <a:pt x="101336" y="76200"/>
                    <a:pt x="108586" y="83450"/>
                    <a:pt x="108586" y="92392"/>
                  </a:cubicBezTo>
                  <a:cubicBezTo>
                    <a:pt x="108586" y="101335"/>
                    <a:pt x="101336" y="108585"/>
                    <a:pt x="92393" y="108585"/>
                  </a:cubicBezTo>
                  <a:cubicBezTo>
                    <a:pt x="83451" y="108585"/>
                    <a:pt x="76201" y="101335"/>
                    <a:pt x="76201" y="92392"/>
                  </a:cubicBezTo>
                  <a:cubicBezTo>
                    <a:pt x="76201" y="83450"/>
                    <a:pt x="83450" y="76200"/>
                    <a:pt x="92393" y="76200"/>
                  </a:cubicBezTo>
                  <a:close/>
                  <a:moveTo>
                    <a:pt x="90538" y="46724"/>
                  </a:moveTo>
                  <a:cubicBezTo>
                    <a:pt x="79325" y="46724"/>
                    <a:pt x="68112" y="51002"/>
                    <a:pt x="59557" y="59557"/>
                  </a:cubicBezTo>
                  <a:cubicBezTo>
                    <a:pt x="42446" y="76667"/>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0970" y="0"/>
                    <a:pt x="181927" y="40957"/>
                    <a:pt x="182880" y="91440"/>
                  </a:cubicBezTo>
                  <a:cubicBezTo>
                    <a:pt x="182880" y="91440"/>
                    <a:pt x="182880" y="92392"/>
                    <a:pt x="182880" y="93345"/>
                  </a:cubicBezTo>
                  <a:cubicBezTo>
                    <a:pt x="180975" y="141922"/>
                    <a:pt x="140970" y="181927"/>
                    <a:pt x="91440" y="181927"/>
                  </a:cubicBezTo>
                  <a:cubicBezTo>
                    <a:pt x="41910" y="181927"/>
                    <a:pt x="952" y="142875"/>
                    <a:pt x="0" y="93345"/>
                  </a:cubicBezTo>
                  <a:cubicBezTo>
                    <a:pt x="0" y="93345"/>
                    <a:pt x="0" y="92392"/>
                    <a:pt x="0" y="91440"/>
                  </a:cubicBezTo>
                  <a:cubicBezTo>
                    <a:pt x="0" y="40957"/>
                    <a:pt x="40957" y="0"/>
                    <a:pt x="91440" y="0"/>
                  </a:cubicBezTo>
                  <a:close/>
                </a:path>
              </a:pathLst>
            </a:custGeom>
            <a:solidFill>
              <a:srgbClr val="37474F"/>
            </a:solidFill>
            <a:ln w="9525" cap="flat">
              <a:noFill/>
              <a:prstDash val="solid"/>
              <a:miter/>
            </a:ln>
          </p:spPr>
          <p:txBody>
            <a:bodyPr wrap="square" rtlCol="0" anchor="ctr">
              <a:noAutofit/>
            </a:bodyPr>
            <a:lstStyle/>
            <a:p>
              <a:endParaRPr lang="en-US"/>
            </a:p>
          </p:txBody>
        </p:sp>
        <p:sp>
          <p:nvSpPr>
            <p:cNvPr id="84" name="Freeform: Shape 83">
              <a:extLst>
                <a:ext uri="{FF2B5EF4-FFF2-40B4-BE49-F238E27FC236}">
                  <a16:creationId xmlns:a16="http://schemas.microsoft.com/office/drawing/2014/main" id="{2FD74EDF-E451-4ECE-A116-430D7EBE8D94}"/>
                </a:ext>
              </a:extLst>
            </p:cNvPr>
            <p:cNvSpPr/>
            <p:nvPr/>
          </p:nvSpPr>
          <p:spPr>
            <a:xfrm>
              <a:off x="7674361" y="2721244"/>
              <a:ext cx="182880" cy="182880"/>
            </a:xfrm>
            <a:custGeom>
              <a:avLst/>
              <a:gdLst>
                <a:gd name="connsiteX0" fmla="*/ 92393 w 182880"/>
                <a:gd name="connsiteY0" fmla="*/ 76201 h 182880"/>
                <a:gd name="connsiteX1" fmla="*/ 108586 w 182880"/>
                <a:gd name="connsiteY1" fmla="*/ 92393 h 182880"/>
                <a:gd name="connsiteX2" fmla="*/ 92393 w 182880"/>
                <a:gd name="connsiteY2" fmla="*/ 108586 h 182880"/>
                <a:gd name="connsiteX3" fmla="*/ 76201 w 182880"/>
                <a:gd name="connsiteY3" fmla="*/ 92393 h 182880"/>
                <a:gd name="connsiteX4" fmla="*/ 92393 w 182880"/>
                <a:gd name="connsiteY4" fmla="*/ 76201 h 182880"/>
                <a:gd name="connsiteX5" fmla="*/ 90538 w 182880"/>
                <a:gd name="connsiteY5" fmla="*/ 46724 h 182880"/>
                <a:gd name="connsiteX6" fmla="*/ 59556 w 182880"/>
                <a:gd name="connsiteY6" fmla="*/ 59557 h 182880"/>
                <a:gd name="connsiteX7" fmla="*/ 59556 w 182880"/>
                <a:gd name="connsiteY7" fmla="*/ 121520 h 182880"/>
                <a:gd name="connsiteX8" fmla="*/ 121520 w 182880"/>
                <a:gd name="connsiteY8" fmla="*/ 121520 h 182880"/>
                <a:gd name="connsiteX9" fmla="*/ 121520 w 182880"/>
                <a:gd name="connsiteY9" fmla="*/ 59557 h 182880"/>
                <a:gd name="connsiteX10" fmla="*/ 90538 w 182880"/>
                <a:gd name="connsiteY10" fmla="*/ 46724 h 182880"/>
                <a:gd name="connsiteX11" fmla="*/ 91440 w 182880"/>
                <a:gd name="connsiteY11" fmla="*/ 0 h 182880"/>
                <a:gd name="connsiteX12" fmla="*/ 182880 w 182880"/>
                <a:gd name="connsiteY12" fmla="*/ 91440 h 182880"/>
                <a:gd name="connsiteX13" fmla="*/ 91440 w 182880"/>
                <a:gd name="connsiteY13" fmla="*/ 182880 h 182880"/>
                <a:gd name="connsiteX14" fmla="*/ 0 w 182880"/>
                <a:gd name="connsiteY14" fmla="*/ 91440 h 182880"/>
                <a:gd name="connsiteX15" fmla="*/ 91440 w 182880"/>
                <a:gd name="connsiteY1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880" h="182880">
                  <a:moveTo>
                    <a:pt x="92393" y="76201"/>
                  </a:moveTo>
                  <a:cubicBezTo>
                    <a:pt x="101336" y="76201"/>
                    <a:pt x="108586" y="83451"/>
                    <a:pt x="108586" y="92393"/>
                  </a:cubicBezTo>
                  <a:cubicBezTo>
                    <a:pt x="108586" y="101336"/>
                    <a:pt x="101336" y="108586"/>
                    <a:pt x="92393" y="108586"/>
                  </a:cubicBezTo>
                  <a:cubicBezTo>
                    <a:pt x="83451" y="108586"/>
                    <a:pt x="76201" y="101336"/>
                    <a:pt x="76201" y="92393"/>
                  </a:cubicBezTo>
                  <a:cubicBezTo>
                    <a:pt x="76201" y="83451"/>
                    <a:pt x="83450" y="76201"/>
                    <a:pt x="92393" y="76201"/>
                  </a:cubicBezTo>
                  <a:close/>
                  <a:moveTo>
                    <a:pt x="90538" y="46724"/>
                  </a:moveTo>
                  <a:cubicBezTo>
                    <a:pt x="79325" y="46724"/>
                    <a:pt x="68112" y="51002"/>
                    <a:pt x="59556" y="59557"/>
                  </a:cubicBezTo>
                  <a:cubicBezTo>
                    <a:pt x="42446" y="76668"/>
                    <a:pt x="42446" y="104409"/>
                    <a:pt x="59556" y="121520"/>
                  </a:cubicBezTo>
                  <a:cubicBezTo>
                    <a:pt x="76667" y="138631"/>
                    <a:pt x="104409" y="138630"/>
                    <a:pt x="121520" y="121520"/>
                  </a:cubicBezTo>
                  <a:cubicBezTo>
                    <a:pt x="138630" y="104409"/>
                    <a:pt x="138630" y="76667"/>
                    <a:pt x="121520" y="59557"/>
                  </a:cubicBezTo>
                  <a:cubicBezTo>
                    <a:pt x="112965" y="51002"/>
                    <a:pt x="101752" y="46724"/>
                    <a:pt x="90538" y="46724"/>
                  </a:cubicBezTo>
                  <a:close/>
                  <a:moveTo>
                    <a:pt x="91440" y="0"/>
                  </a:moveTo>
                  <a:cubicBezTo>
                    <a:pt x="141941" y="0"/>
                    <a:pt x="182880" y="40939"/>
                    <a:pt x="182880" y="91440"/>
                  </a:cubicBezTo>
                  <a:cubicBezTo>
                    <a:pt x="182880" y="141941"/>
                    <a:pt x="141941" y="182880"/>
                    <a:pt x="91440" y="182880"/>
                  </a:cubicBezTo>
                  <a:cubicBezTo>
                    <a:pt x="40939" y="182880"/>
                    <a:pt x="0" y="141941"/>
                    <a:pt x="0" y="91440"/>
                  </a:cubicBezTo>
                  <a:cubicBezTo>
                    <a:pt x="0" y="40939"/>
                    <a:pt x="40939" y="0"/>
                    <a:pt x="91440" y="0"/>
                  </a:cubicBezTo>
                  <a:close/>
                </a:path>
              </a:pathLst>
            </a:custGeom>
            <a:solidFill>
              <a:srgbClr val="37474F"/>
            </a:solidFill>
            <a:ln w="9525" cap="flat">
              <a:noFill/>
              <a:prstDash val="solid"/>
              <a:miter/>
            </a:ln>
          </p:spPr>
          <p:txBody>
            <a:bodyPr wrap="square" rtlCol="0" anchor="ctr">
              <a:noAutofit/>
            </a:bodyPr>
            <a:lstStyle/>
            <a:p>
              <a:endParaRPr lang="en-US"/>
            </a:p>
          </p:txBody>
        </p:sp>
        <p:sp>
          <p:nvSpPr>
            <p:cNvPr id="85" name="Freeform: Shape 84">
              <a:extLst>
                <a:ext uri="{FF2B5EF4-FFF2-40B4-BE49-F238E27FC236}">
                  <a16:creationId xmlns:a16="http://schemas.microsoft.com/office/drawing/2014/main" id="{90AD9AA7-5F1E-4291-956F-FD1FFA40827D}"/>
                </a:ext>
              </a:extLst>
            </p:cNvPr>
            <p:cNvSpPr/>
            <p:nvPr/>
          </p:nvSpPr>
          <p:spPr>
            <a:xfrm>
              <a:off x="6836162" y="2597197"/>
              <a:ext cx="1108710" cy="160242"/>
            </a:xfrm>
            <a:custGeom>
              <a:avLst/>
              <a:gdLst>
                <a:gd name="connsiteX0" fmla="*/ 0 w 1108710"/>
                <a:gd name="connsiteY0" fmla="*/ 88804 h 160242"/>
                <a:gd name="connsiteX1" fmla="*/ 76200 w 1108710"/>
                <a:gd name="connsiteY1" fmla="*/ 88804 h 160242"/>
                <a:gd name="connsiteX2" fmla="*/ 81915 w 1108710"/>
                <a:gd name="connsiteY2" fmla="*/ 108807 h 160242"/>
                <a:gd name="connsiteX3" fmla="*/ 67628 w 1108710"/>
                <a:gd name="connsiteY3" fmla="*/ 128809 h 160242"/>
                <a:gd name="connsiteX4" fmla="*/ 61913 w 1108710"/>
                <a:gd name="connsiteY4" fmla="*/ 132619 h 160242"/>
                <a:gd name="connsiteX5" fmla="*/ 11430 w 1108710"/>
                <a:gd name="connsiteY5" fmla="*/ 132619 h 160242"/>
                <a:gd name="connsiteX6" fmla="*/ 0 w 1108710"/>
                <a:gd name="connsiteY6" fmla="*/ 121189 h 160242"/>
                <a:gd name="connsiteX7" fmla="*/ 0 w 1108710"/>
                <a:gd name="connsiteY7" fmla="*/ 88804 h 160242"/>
                <a:gd name="connsiteX8" fmla="*/ 610553 w 1108710"/>
                <a:gd name="connsiteY8" fmla="*/ 32607 h 160242"/>
                <a:gd name="connsiteX9" fmla="*/ 616268 w 1108710"/>
                <a:gd name="connsiteY9" fmla="*/ 34512 h 160242"/>
                <a:gd name="connsiteX10" fmla="*/ 616268 w 1108710"/>
                <a:gd name="connsiteY10" fmla="*/ 158337 h 160242"/>
                <a:gd name="connsiteX11" fmla="*/ 610553 w 1108710"/>
                <a:gd name="connsiteY11" fmla="*/ 160242 h 160242"/>
                <a:gd name="connsiteX12" fmla="*/ 604838 w 1108710"/>
                <a:gd name="connsiteY12" fmla="*/ 158337 h 160242"/>
                <a:gd name="connsiteX13" fmla="*/ 604838 w 1108710"/>
                <a:gd name="connsiteY13" fmla="*/ 34512 h 160242"/>
                <a:gd name="connsiteX14" fmla="*/ 610553 w 1108710"/>
                <a:gd name="connsiteY14" fmla="*/ 32607 h 160242"/>
                <a:gd name="connsiteX15" fmla="*/ 1099542 w 1108710"/>
                <a:gd name="connsiteY15" fmla="*/ 341 h 160242"/>
                <a:gd name="connsiteX16" fmla="*/ 1108710 w 1108710"/>
                <a:gd name="connsiteY16" fmla="*/ 10699 h 160242"/>
                <a:gd name="connsiteX17" fmla="*/ 1108710 w 1108710"/>
                <a:gd name="connsiteY17" fmla="*/ 50704 h 160242"/>
                <a:gd name="connsiteX18" fmla="*/ 1090612 w 1108710"/>
                <a:gd name="connsiteY18" fmla="*/ 71659 h 160242"/>
                <a:gd name="connsiteX19" fmla="*/ 1066800 w 1108710"/>
                <a:gd name="connsiteY19" fmla="*/ 71659 h 160242"/>
                <a:gd name="connsiteX20" fmla="*/ 1053465 w 1108710"/>
                <a:gd name="connsiteY20" fmla="*/ 52609 h 160242"/>
                <a:gd name="connsiteX21" fmla="*/ 1083945 w 1108710"/>
                <a:gd name="connsiteY21" fmla="*/ 4984 h 160242"/>
                <a:gd name="connsiteX22" fmla="*/ 1099542 w 1108710"/>
                <a:gd name="connsiteY22" fmla="*/ 341 h 16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8710" h="160242">
                  <a:moveTo>
                    <a:pt x="0" y="88804"/>
                  </a:moveTo>
                  <a:cubicBezTo>
                    <a:pt x="1905" y="88804"/>
                    <a:pt x="76200" y="88804"/>
                    <a:pt x="76200" y="88804"/>
                  </a:cubicBezTo>
                  <a:cubicBezTo>
                    <a:pt x="83820" y="88804"/>
                    <a:pt x="86678" y="101187"/>
                    <a:pt x="81915" y="108807"/>
                  </a:cubicBezTo>
                  <a:lnTo>
                    <a:pt x="67628" y="128809"/>
                  </a:lnTo>
                  <a:cubicBezTo>
                    <a:pt x="65722" y="131667"/>
                    <a:pt x="63817" y="132619"/>
                    <a:pt x="61913" y="132619"/>
                  </a:cubicBezTo>
                  <a:lnTo>
                    <a:pt x="11430" y="132619"/>
                  </a:lnTo>
                  <a:cubicBezTo>
                    <a:pt x="4763" y="132619"/>
                    <a:pt x="0" y="127857"/>
                    <a:pt x="0" y="121189"/>
                  </a:cubicBezTo>
                  <a:cubicBezTo>
                    <a:pt x="0" y="108807"/>
                    <a:pt x="0" y="95472"/>
                    <a:pt x="0" y="88804"/>
                  </a:cubicBezTo>
                  <a:close/>
                  <a:moveTo>
                    <a:pt x="610553" y="32607"/>
                  </a:moveTo>
                  <a:cubicBezTo>
                    <a:pt x="613410" y="32607"/>
                    <a:pt x="616268" y="33560"/>
                    <a:pt x="616268" y="34512"/>
                  </a:cubicBezTo>
                  <a:lnTo>
                    <a:pt x="616268" y="158337"/>
                  </a:lnTo>
                  <a:cubicBezTo>
                    <a:pt x="615316" y="159289"/>
                    <a:pt x="613410" y="160242"/>
                    <a:pt x="610553" y="160242"/>
                  </a:cubicBezTo>
                  <a:cubicBezTo>
                    <a:pt x="607695" y="160242"/>
                    <a:pt x="604838" y="159289"/>
                    <a:pt x="604838" y="158337"/>
                  </a:cubicBezTo>
                  <a:lnTo>
                    <a:pt x="604838" y="34512"/>
                  </a:lnTo>
                  <a:cubicBezTo>
                    <a:pt x="604838" y="33560"/>
                    <a:pt x="607695" y="32607"/>
                    <a:pt x="610553" y="32607"/>
                  </a:cubicBezTo>
                  <a:close/>
                  <a:moveTo>
                    <a:pt x="1099542" y="341"/>
                  </a:moveTo>
                  <a:cubicBezTo>
                    <a:pt x="1104662" y="1412"/>
                    <a:pt x="1108710" y="4984"/>
                    <a:pt x="1108710" y="10699"/>
                  </a:cubicBezTo>
                  <a:lnTo>
                    <a:pt x="1108710" y="50704"/>
                  </a:lnTo>
                  <a:cubicBezTo>
                    <a:pt x="1108710" y="62134"/>
                    <a:pt x="1102995" y="72612"/>
                    <a:pt x="1090612" y="71659"/>
                  </a:cubicBezTo>
                  <a:lnTo>
                    <a:pt x="1066800" y="71659"/>
                  </a:lnTo>
                  <a:cubicBezTo>
                    <a:pt x="1056323" y="71659"/>
                    <a:pt x="1049655" y="62134"/>
                    <a:pt x="1053465" y="52609"/>
                  </a:cubicBezTo>
                  <a:cubicBezTo>
                    <a:pt x="1060133" y="35464"/>
                    <a:pt x="1066800" y="20224"/>
                    <a:pt x="1083945" y="4984"/>
                  </a:cubicBezTo>
                  <a:cubicBezTo>
                    <a:pt x="1088231" y="698"/>
                    <a:pt x="1094422" y="-731"/>
                    <a:pt x="1099542" y="341"/>
                  </a:cubicBezTo>
                  <a:close/>
                </a:path>
              </a:pathLst>
            </a:custGeom>
            <a:solidFill>
              <a:srgbClr val="FAFAFA"/>
            </a:solidFill>
            <a:ln w="9525" cap="flat">
              <a:noFill/>
              <a:prstDash val="solid"/>
              <a:miter/>
            </a:ln>
          </p:spPr>
          <p:txBody>
            <a:bodyPr wrap="square" rtlCol="0" anchor="ctr">
              <a:noAutofit/>
            </a:bodyPr>
            <a:lstStyle/>
            <a:p>
              <a:endParaRPr lang="en-US"/>
            </a:p>
          </p:txBody>
        </p:sp>
      </p:grpSp>
      <p:sp>
        <p:nvSpPr>
          <p:cNvPr id="86" name="Freeform: Shape 85">
            <a:extLst>
              <a:ext uri="{FF2B5EF4-FFF2-40B4-BE49-F238E27FC236}">
                <a16:creationId xmlns:a16="http://schemas.microsoft.com/office/drawing/2014/main" id="{1CACE476-38A2-4951-9CF4-EB7129A5CB9E}"/>
              </a:ext>
            </a:extLst>
          </p:cNvPr>
          <p:cNvSpPr/>
          <p:nvPr/>
        </p:nvSpPr>
        <p:spPr>
          <a:xfrm rot="20884086" flipH="1">
            <a:off x="1027337" y="5527397"/>
            <a:ext cx="7077964" cy="1603478"/>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solidFill>
            <a:schemeClr val="accent1"/>
          </a:solidFill>
          <a:ln w="9525" cap="flat">
            <a:noFill/>
            <a:prstDash val="solid"/>
            <a:miter/>
          </a:ln>
        </p:spPr>
        <p:txBody>
          <a:bodyPr rtlCol="0" anchor="ctr"/>
          <a:lstStyle/>
          <a:p>
            <a:endParaRPr lang="en-US"/>
          </a:p>
        </p:txBody>
      </p:sp>
      <p:sp>
        <p:nvSpPr>
          <p:cNvPr id="3" name="Rectangle 2">
            <a:extLst>
              <a:ext uri="{FF2B5EF4-FFF2-40B4-BE49-F238E27FC236}">
                <a16:creationId xmlns:a16="http://schemas.microsoft.com/office/drawing/2014/main" id="{BAB22EA5-F19C-EA4B-9B87-9384A17DCB86}"/>
              </a:ext>
            </a:extLst>
          </p:cNvPr>
          <p:cNvSpPr/>
          <p:nvPr/>
        </p:nvSpPr>
        <p:spPr>
          <a:xfrm>
            <a:off x="1168379" y="1319388"/>
            <a:ext cx="6096000" cy="3139321"/>
          </a:xfrm>
          <a:prstGeom prst="rect">
            <a:avLst/>
          </a:prstGeom>
        </p:spPr>
        <p:txBody>
          <a:bodyPr>
            <a:spAutoFit/>
          </a:bodyPr>
          <a:lstStyle/>
          <a:p>
            <a:pPr marL="285750" indent="-285750" algn="just">
              <a:buFont typeface="Arial" panose="020B0604020202020204" pitchFamily="34" charset="0"/>
              <a:buChar char="•"/>
            </a:pPr>
            <a:r>
              <a:rPr lang="en-GB" dirty="0"/>
              <a:t>The analysis demonstrates that inclusive and effective governance are necessary and sufficient condition for digital social innovations.</a:t>
            </a:r>
          </a:p>
          <a:p>
            <a:pPr marL="285750" indent="-285750" algn="just">
              <a:buFont typeface="Arial" panose="020B0604020202020204" pitchFamily="34" charset="0"/>
              <a:buChar char="•"/>
            </a:pPr>
            <a:endParaRPr lang="en-GB" dirty="0"/>
          </a:p>
          <a:p>
            <a:pPr algn="just"/>
            <a:r>
              <a:rPr lang="en-GB" dirty="0"/>
              <a:t> </a:t>
            </a:r>
          </a:p>
          <a:p>
            <a:pPr marL="285750" indent="-285750" algn="just">
              <a:buFont typeface="Arial" panose="020B0604020202020204" pitchFamily="34" charset="0"/>
              <a:buChar char="•"/>
            </a:pPr>
            <a:r>
              <a:rPr lang="en-GB" dirty="0"/>
              <a:t>This means that the existence of channels for widespread participation of the people, including vulnerable and marginalised groups, in political life, as well as effective and transparent conduct of political institutions lead to a boom of creativity and utilisation of human capital in all key areas of society. </a:t>
            </a:r>
            <a:endParaRPr lang="en-SI" dirty="0"/>
          </a:p>
        </p:txBody>
      </p:sp>
    </p:spTree>
    <p:extLst>
      <p:ext uri="{BB962C8B-B14F-4D97-AF65-F5344CB8AC3E}">
        <p14:creationId xmlns:p14="http://schemas.microsoft.com/office/powerpoint/2010/main" val="15977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960708"/>
            <a:ext cx="12191999" cy="523220"/>
          </a:xfrm>
          <a:prstGeom prst="rect">
            <a:avLst/>
          </a:prstGeom>
          <a:noFill/>
        </p:spPr>
        <p:txBody>
          <a:bodyPr wrap="square" rtlCol="0" anchor="ctr">
            <a:spAutoFit/>
          </a:bodyPr>
          <a:lstStyle/>
          <a:p>
            <a:pPr algn="ctr"/>
            <a:r>
              <a:rPr lang="en-US" altLang="ko-KR" sz="2800" dirty="0">
                <a:cs typeface="Arial" pitchFamily="34" charset="0"/>
              </a:rPr>
              <a:t>THANK YOU</a:t>
            </a:r>
            <a:endParaRPr lang="ko-KR" altLang="en-US" sz="2800" dirty="0">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dirty="0"/>
              <a:t>Towards the empirical research</a:t>
            </a:r>
          </a:p>
        </p:txBody>
      </p:sp>
      <p:sp>
        <p:nvSpPr>
          <p:cNvPr id="3" name="Rectangle 2">
            <a:extLst>
              <a:ext uri="{FF2B5EF4-FFF2-40B4-BE49-F238E27FC236}">
                <a16:creationId xmlns:a16="http://schemas.microsoft.com/office/drawing/2014/main" id="{AC8BFC07-1D55-4E5C-A95D-4663878EEBF2}"/>
              </a:ext>
            </a:extLst>
          </p:cNvPr>
          <p:cNvSpPr/>
          <p:nvPr/>
        </p:nvSpPr>
        <p:spPr>
          <a:xfrm>
            <a:off x="5685182" y="1967259"/>
            <a:ext cx="5752894" cy="7200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Rectangle 3">
            <a:extLst>
              <a:ext uri="{FF2B5EF4-FFF2-40B4-BE49-F238E27FC236}">
                <a16:creationId xmlns:a16="http://schemas.microsoft.com/office/drawing/2014/main" id="{2CE253CB-D9E3-4155-8C35-6A2020628F29}"/>
              </a:ext>
            </a:extLst>
          </p:cNvPr>
          <p:cNvSpPr/>
          <p:nvPr/>
        </p:nvSpPr>
        <p:spPr>
          <a:xfrm>
            <a:off x="5685182" y="2868955"/>
            <a:ext cx="5752894" cy="7200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5" name="Rectangle 4">
            <a:extLst>
              <a:ext uri="{FF2B5EF4-FFF2-40B4-BE49-F238E27FC236}">
                <a16:creationId xmlns:a16="http://schemas.microsoft.com/office/drawing/2014/main" id="{47C2F612-DCC3-494E-ADED-B3E7381913B0}"/>
              </a:ext>
            </a:extLst>
          </p:cNvPr>
          <p:cNvSpPr/>
          <p:nvPr/>
        </p:nvSpPr>
        <p:spPr>
          <a:xfrm>
            <a:off x="5685182" y="3770651"/>
            <a:ext cx="5752894" cy="72000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Rectangle 5">
            <a:extLst>
              <a:ext uri="{FF2B5EF4-FFF2-40B4-BE49-F238E27FC236}">
                <a16:creationId xmlns:a16="http://schemas.microsoft.com/office/drawing/2014/main" id="{30B7DE93-1712-46E5-9708-184446EDF636}"/>
              </a:ext>
            </a:extLst>
          </p:cNvPr>
          <p:cNvSpPr/>
          <p:nvPr/>
        </p:nvSpPr>
        <p:spPr>
          <a:xfrm>
            <a:off x="5685182" y="4672347"/>
            <a:ext cx="5752894"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7" name="Group 6">
            <a:extLst>
              <a:ext uri="{FF2B5EF4-FFF2-40B4-BE49-F238E27FC236}">
                <a16:creationId xmlns:a16="http://schemas.microsoft.com/office/drawing/2014/main" id="{EAF9E6C0-9164-40F3-B2F2-956C4017CA29}"/>
              </a:ext>
            </a:extLst>
          </p:cNvPr>
          <p:cNvGrpSpPr/>
          <p:nvPr/>
        </p:nvGrpSpPr>
        <p:grpSpPr>
          <a:xfrm>
            <a:off x="5906585" y="2001347"/>
            <a:ext cx="4691060" cy="560084"/>
            <a:chOff x="6210996" y="1433695"/>
            <a:chExt cx="1712589" cy="398457"/>
          </a:xfrm>
        </p:grpSpPr>
        <p:sp>
          <p:nvSpPr>
            <p:cNvPr id="8" name="TextBox 7">
              <a:extLst>
                <a:ext uri="{FF2B5EF4-FFF2-40B4-BE49-F238E27FC236}">
                  <a16:creationId xmlns:a16="http://schemas.microsoft.com/office/drawing/2014/main" id="{4741A459-85FE-4797-AE0D-08BD3653EBF4}"/>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Governance</a:t>
              </a:r>
              <a:endParaRPr lang="ko-KR" altLang="en-US" sz="1400" b="1" dirty="0">
                <a:solidFill>
                  <a:schemeClr val="bg1"/>
                </a:solidFill>
                <a:cs typeface="Arial" pitchFamily="34" charset="0"/>
              </a:endParaRPr>
            </a:p>
          </p:txBody>
        </p:sp>
        <p:sp>
          <p:nvSpPr>
            <p:cNvPr id="9" name="TextBox 8">
              <a:extLst>
                <a:ext uri="{FF2B5EF4-FFF2-40B4-BE49-F238E27FC236}">
                  <a16:creationId xmlns:a16="http://schemas.microsoft.com/office/drawing/2014/main" id="{6CDB2BE3-3C0D-4E83-9ED3-5D95DA388C81}"/>
                </a:ext>
              </a:extLst>
            </p:cNvPr>
            <p:cNvSpPr txBox="1"/>
            <p:nvPr/>
          </p:nvSpPr>
          <p:spPr>
            <a:xfrm>
              <a:off x="6210996" y="1635088"/>
              <a:ext cx="1712587" cy="197064"/>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Active society as considered by </a:t>
              </a:r>
              <a:r>
                <a:rPr lang="en-US" altLang="ko-KR" sz="1200" dirty="0" err="1">
                  <a:solidFill>
                    <a:schemeClr val="bg1"/>
                  </a:solidFill>
                  <a:latin typeface="Arial" pitchFamily="34" charset="0"/>
                  <a:cs typeface="Arial" pitchFamily="34" charset="0"/>
                </a:rPr>
                <a:t>Emitai</a:t>
              </a:r>
              <a:r>
                <a:rPr lang="en-US" altLang="ko-KR" sz="1200" dirty="0">
                  <a:solidFill>
                    <a:schemeClr val="bg1"/>
                  </a:solidFill>
                  <a:latin typeface="Arial" pitchFamily="34" charset="0"/>
                  <a:cs typeface="Arial" pitchFamily="34" charset="0"/>
                </a:rPr>
                <a:t> Etzion</a:t>
              </a:r>
              <a:endParaRPr lang="ko-KR" altLang="en-US" sz="1200"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id="{5F4D3AC6-50AF-4F12-8AE5-3129453E1251}"/>
              </a:ext>
            </a:extLst>
          </p:cNvPr>
          <p:cNvGrpSpPr/>
          <p:nvPr/>
        </p:nvGrpSpPr>
        <p:grpSpPr>
          <a:xfrm>
            <a:off x="5836277" y="2901427"/>
            <a:ext cx="4761369" cy="559846"/>
            <a:chOff x="6185328" y="1433695"/>
            <a:chExt cx="1738257" cy="398287"/>
          </a:xfrm>
        </p:grpSpPr>
        <p:sp>
          <p:nvSpPr>
            <p:cNvPr id="11" name="TextBox 10">
              <a:extLst>
                <a:ext uri="{FF2B5EF4-FFF2-40B4-BE49-F238E27FC236}">
                  <a16:creationId xmlns:a16="http://schemas.microsoft.com/office/drawing/2014/main" id="{55F4235C-B993-44B2-A2C9-C5F2FB602DD1}"/>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Cultural patterns </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DEB2FA41-7D9C-4A7B-8CB4-8D4FA126CA33}"/>
                </a:ext>
              </a:extLst>
            </p:cNvPr>
            <p:cNvSpPr txBox="1"/>
            <p:nvPr/>
          </p:nvSpPr>
          <p:spPr>
            <a:xfrm>
              <a:off x="6185328" y="1634919"/>
              <a:ext cx="1712587" cy="197063"/>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 Hofstede’s six cultural dimensions </a:t>
              </a:r>
              <a:endParaRPr lang="ko-KR" altLang="en-US" sz="1200" dirty="0">
                <a:solidFill>
                  <a:schemeClr val="bg1"/>
                </a:solidFill>
                <a:cs typeface="Arial" pitchFamily="34" charset="0"/>
              </a:endParaRPr>
            </a:p>
          </p:txBody>
        </p:sp>
      </p:grpSp>
      <p:grpSp>
        <p:nvGrpSpPr>
          <p:cNvPr id="13" name="Group 12">
            <a:extLst>
              <a:ext uri="{FF2B5EF4-FFF2-40B4-BE49-F238E27FC236}">
                <a16:creationId xmlns:a16="http://schemas.microsoft.com/office/drawing/2014/main" id="{B2BCA152-DBAC-47C6-8DD0-F65D90F3B388}"/>
              </a:ext>
            </a:extLst>
          </p:cNvPr>
          <p:cNvGrpSpPr/>
          <p:nvPr/>
        </p:nvGrpSpPr>
        <p:grpSpPr>
          <a:xfrm>
            <a:off x="5893594" y="3821302"/>
            <a:ext cx="4704052" cy="512000"/>
            <a:chOff x="6206253" y="1433695"/>
            <a:chExt cx="1717332" cy="364249"/>
          </a:xfrm>
        </p:grpSpPr>
        <p:sp>
          <p:nvSpPr>
            <p:cNvPr id="14" name="TextBox 13">
              <a:extLst>
                <a:ext uri="{FF2B5EF4-FFF2-40B4-BE49-F238E27FC236}">
                  <a16:creationId xmlns:a16="http://schemas.microsoft.com/office/drawing/2014/main" id="{5BA51DB9-37A3-43FF-9843-5522383EFE8D}"/>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socio-economic development </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86FE365F-A6C2-43E9-8CCE-55D9A9391CD9}"/>
                </a:ext>
              </a:extLst>
            </p:cNvPr>
            <p:cNvSpPr txBox="1"/>
            <p:nvPr/>
          </p:nvSpPr>
          <p:spPr>
            <a:xfrm>
              <a:off x="6206253" y="1600880"/>
              <a:ext cx="1712587" cy="197064"/>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HDI index</a:t>
              </a:r>
              <a:endParaRPr lang="ko-KR" altLang="en-US" sz="1200" dirty="0">
                <a:solidFill>
                  <a:schemeClr val="bg1"/>
                </a:solidFill>
                <a:cs typeface="Arial" pitchFamily="34" charset="0"/>
              </a:endParaRPr>
            </a:p>
          </p:txBody>
        </p:sp>
      </p:grpSp>
      <p:grpSp>
        <p:nvGrpSpPr>
          <p:cNvPr id="16" name="Group 15">
            <a:extLst>
              <a:ext uri="{FF2B5EF4-FFF2-40B4-BE49-F238E27FC236}">
                <a16:creationId xmlns:a16="http://schemas.microsoft.com/office/drawing/2014/main" id="{34E8A589-D0E2-4307-BEE4-B4E7032F202A}"/>
              </a:ext>
            </a:extLst>
          </p:cNvPr>
          <p:cNvGrpSpPr/>
          <p:nvPr/>
        </p:nvGrpSpPr>
        <p:grpSpPr>
          <a:xfrm>
            <a:off x="5906585" y="4701576"/>
            <a:ext cx="4691060" cy="664784"/>
            <a:chOff x="6210996" y="1433695"/>
            <a:chExt cx="1712589" cy="472943"/>
          </a:xfrm>
        </p:grpSpPr>
        <p:sp>
          <p:nvSpPr>
            <p:cNvPr id="17" name="TextBox 16">
              <a:extLst>
                <a:ext uri="{FF2B5EF4-FFF2-40B4-BE49-F238E27FC236}">
                  <a16:creationId xmlns:a16="http://schemas.microsoft.com/office/drawing/2014/main" id="{0AD11249-4EC5-4070-BF3F-A6E1B8CB54B9}"/>
                </a:ext>
              </a:extLst>
            </p:cNvPr>
            <p:cNvSpPr txBox="1"/>
            <p:nvPr/>
          </p:nvSpPr>
          <p:spPr>
            <a:xfrm>
              <a:off x="6210999" y="1433695"/>
              <a:ext cx="1712586" cy="218960"/>
            </a:xfrm>
            <a:prstGeom prst="rect">
              <a:avLst/>
            </a:prstGeom>
            <a:noFill/>
          </p:spPr>
          <p:txBody>
            <a:bodyPr wrap="square" rtlCol="0">
              <a:spAutoFit/>
            </a:bodyPr>
            <a:lstStyle/>
            <a:p>
              <a:r>
                <a:rPr lang="en-US" altLang="ko-KR" sz="1400" b="1" dirty="0">
                  <a:solidFill>
                    <a:schemeClr val="bg1"/>
                  </a:solidFill>
                  <a:cs typeface="Arial" pitchFamily="34" charset="0"/>
                </a:rPr>
                <a:t>Comparative analysis</a:t>
              </a:r>
              <a:endParaRPr lang="ko-KR" altLang="en-US" sz="1400" b="1" dirty="0">
                <a:solidFill>
                  <a:schemeClr val="bg1"/>
                </a:solidFill>
                <a:cs typeface="Arial" pitchFamily="34" charset="0"/>
              </a:endParaRPr>
            </a:p>
          </p:txBody>
        </p:sp>
        <p:sp>
          <p:nvSpPr>
            <p:cNvPr id="18" name="TextBox 17">
              <a:extLst>
                <a:ext uri="{FF2B5EF4-FFF2-40B4-BE49-F238E27FC236}">
                  <a16:creationId xmlns:a16="http://schemas.microsoft.com/office/drawing/2014/main" id="{1A22040E-CF0F-4A4D-9CD8-1C5EE4822477}"/>
                </a:ext>
              </a:extLst>
            </p:cNvPr>
            <p:cNvSpPr txBox="1"/>
            <p:nvPr/>
          </p:nvSpPr>
          <p:spPr>
            <a:xfrm>
              <a:off x="6210996" y="1578199"/>
              <a:ext cx="1712587" cy="328439"/>
            </a:xfrm>
            <a:prstGeom prst="rect">
              <a:avLst/>
            </a:prstGeom>
            <a:noFill/>
          </p:spPr>
          <p:txBody>
            <a:bodyPr wrap="square" rtlCol="0">
              <a:spAutoFit/>
            </a:bodyPr>
            <a:lstStyle/>
            <a:p>
              <a:r>
                <a:rPr lang="en-US" altLang="ko-KR" sz="1200" dirty="0">
                  <a:solidFill>
                    <a:schemeClr val="bg1"/>
                  </a:solidFill>
                  <a:latin typeface="Arial" pitchFamily="34" charset="0"/>
                  <a:cs typeface="Arial" pitchFamily="34" charset="0"/>
                </a:rPr>
                <a:t>The method of fuzzy set comparative analysis based on Boolean algebra </a:t>
              </a:r>
              <a:endParaRPr lang="ko-KR" altLang="en-US" sz="1200" dirty="0">
                <a:solidFill>
                  <a:schemeClr val="bg1"/>
                </a:solidFill>
                <a:cs typeface="Arial" pitchFamily="34" charset="0"/>
              </a:endParaRPr>
            </a:p>
          </p:txBody>
        </p:sp>
      </p:grpSp>
      <p:grpSp>
        <p:nvGrpSpPr>
          <p:cNvPr id="28" name="Group 27">
            <a:extLst>
              <a:ext uri="{FF2B5EF4-FFF2-40B4-BE49-F238E27FC236}">
                <a16:creationId xmlns:a16="http://schemas.microsoft.com/office/drawing/2014/main" id="{21F42FCD-7001-430D-921E-034A7F19C525}"/>
              </a:ext>
            </a:extLst>
          </p:cNvPr>
          <p:cNvGrpSpPr/>
          <p:nvPr/>
        </p:nvGrpSpPr>
        <p:grpSpPr>
          <a:xfrm>
            <a:off x="5269281" y="2125854"/>
            <a:ext cx="424867" cy="415770"/>
            <a:chOff x="4358730" y="2327259"/>
            <a:chExt cx="697894" cy="427382"/>
          </a:xfrm>
          <a:solidFill>
            <a:schemeClr val="accent6"/>
          </a:solidFill>
        </p:grpSpPr>
        <p:sp>
          <p:nvSpPr>
            <p:cNvPr id="25" name="Rectangle: Top Corners Rounded 24">
              <a:extLst>
                <a:ext uri="{FF2B5EF4-FFF2-40B4-BE49-F238E27FC236}">
                  <a16:creationId xmlns:a16="http://schemas.microsoft.com/office/drawing/2014/main" id="{DBA7CF3E-55DE-4786-83CF-AFF1FA0A449C}"/>
                </a:ext>
              </a:extLst>
            </p:cNvPr>
            <p:cNvSpPr/>
            <p:nvPr/>
          </p:nvSpPr>
          <p:spPr>
            <a:xfrm rot="16200000">
              <a:off x="4689045" y="2387062"/>
              <a:ext cx="427382" cy="307776"/>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25">
              <a:extLst>
                <a:ext uri="{FF2B5EF4-FFF2-40B4-BE49-F238E27FC236}">
                  <a16:creationId xmlns:a16="http://schemas.microsoft.com/office/drawing/2014/main" id="{875DC7A0-065E-4B49-B3E9-C99CEC19D99B}"/>
                </a:ext>
              </a:extLst>
            </p:cNvPr>
            <p:cNvSpPr/>
            <p:nvPr/>
          </p:nvSpPr>
          <p:spPr>
            <a:xfrm rot="16200000">
              <a:off x="4519726" y="2441041"/>
              <a:ext cx="277469"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26">
              <a:extLst>
                <a:ext uri="{FF2B5EF4-FFF2-40B4-BE49-F238E27FC236}">
                  <a16:creationId xmlns:a16="http://schemas.microsoft.com/office/drawing/2014/main" id="{7C6D7C08-5DF5-4A65-910B-787AFAF2EFF5}"/>
                </a:ext>
              </a:extLst>
            </p:cNvPr>
            <p:cNvSpPr/>
            <p:nvPr/>
          </p:nvSpPr>
          <p:spPr>
            <a:xfrm rot="16200000">
              <a:off x="4367199" y="2441042"/>
              <a:ext cx="182880"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5C002882-FE7E-4D77-A682-5F09B1AEF02D}"/>
              </a:ext>
            </a:extLst>
          </p:cNvPr>
          <p:cNvGrpSpPr/>
          <p:nvPr/>
        </p:nvGrpSpPr>
        <p:grpSpPr>
          <a:xfrm>
            <a:off x="1571624" y="2272228"/>
            <a:ext cx="3708600" cy="3843128"/>
            <a:chOff x="749179" y="2383399"/>
            <a:chExt cx="3708600" cy="3843128"/>
          </a:xfrm>
          <a:solidFill>
            <a:schemeClr val="accent6"/>
          </a:solidFill>
        </p:grpSpPr>
        <p:sp>
          <p:nvSpPr>
            <p:cNvPr id="29" name="Arrow: Bent 28">
              <a:extLst>
                <a:ext uri="{FF2B5EF4-FFF2-40B4-BE49-F238E27FC236}">
                  <a16:creationId xmlns:a16="http://schemas.microsoft.com/office/drawing/2014/main" id="{284C21BF-DE45-4128-A114-DFE739CB768A}"/>
                </a:ext>
              </a:extLst>
            </p:cNvPr>
            <p:cNvSpPr/>
            <p:nvPr/>
          </p:nvSpPr>
          <p:spPr>
            <a:xfrm rot="5400000" flipH="1">
              <a:off x="2130506" y="4279736"/>
              <a:ext cx="565464" cy="332811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Bent 29">
              <a:extLst>
                <a:ext uri="{FF2B5EF4-FFF2-40B4-BE49-F238E27FC236}">
                  <a16:creationId xmlns:a16="http://schemas.microsoft.com/office/drawing/2014/main" id="{947A42B5-4B58-4A2F-A108-01DBC2CCB615}"/>
                </a:ext>
              </a:extLst>
            </p:cNvPr>
            <p:cNvSpPr/>
            <p:nvPr/>
          </p:nvSpPr>
          <p:spPr>
            <a:xfrm rot="16200000" flipH="1">
              <a:off x="3817905" y="2308989"/>
              <a:ext cx="565464" cy="714284"/>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Rectangle 30">
              <a:extLst>
                <a:ext uri="{FF2B5EF4-FFF2-40B4-BE49-F238E27FC236}">
                  <a16:creationId xmlns:a16="http://schemas.microsoft.com/office/drawing/2014/main" id="{1CF9C8B7-4230-4CE3-9041-CA71B2EF490C}"/>
                </a:ext>
              </a:extLst>
            </p:cNvPr>
            <p:cNvSpPr/>
            <p:nvPr/>
          </p:nvSpPr>
          <p:spPr>
            <a:xfrm>
              <a:off x="3850493" y="2875112"/>
              <a:ext cx="109728" cy="28346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row: Bent 45">
              <a:extLst>
                <a:ext uri="{FF2B5EF4-FFF2-40B4-BE49-F238E27FC236}">
                  <a16:creationId xmlns:a16="http://schemas.microsoft.com/office/drawing/2014/main" id="{25472556-F427-410B-8358-DA7EAF99D540}"/>
                </a:ext>
              </a:extLst>
            </p:cNvPr>
            <p:cNvSpPr/>
            <p:nvPr/>
          </p:nvSpPr>
          <p:spPr>
            <a:xfrm rot="16200000" flipH="1">
              <a:off x="3817905" y="3207255"/>
              <a:ext cx="565464" cy="714284"/>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Arrow: Bent 46">
              <a:extLst>
                <a:ext uri="{FF2B5EF4-FFF2-40B4-BE49-F238E27FC236}">
                  <a16:creationId xmlns:a16="http://schemas.microsoft.com/office/drawing/2014/main" id="{E96557AF-C60F-4BA1-8CC6-EFD971B600B5}"/>
                </a:ext>
              </a:extLst>
            </p:cNvPr>
            <p:cNvSpPr/>
            <p:nvPr/>
          </p:nvSpPr>
          <p:spPr>
            <a:xfrm rot="16200000" flipH="1">
              <a:off x="3817905" y="4105521"/>
              <a:ext cx="565464" cy="714284"/>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Arrow: Bent 47">
              <a:extLst>
                <a:ext uri="{FF2B5EF4-FFF2-40B4-BE49-F238E27FC236}">
                  <a16:creationId xmlns:a16="http://schemas.microsoft.com/office/drawing/2014/main" id="{AA0C556C-0335-42E0-9DB0-277CBB937DF2}"/>
                </a:ext>
              </a:extLst>
            </p:cNvPr>
            <p:cNvSpPr/>
            <p:nvPr/>
          </p:nvSpPr>
          <p:spPr>
            <a:xfrm rot="16200000" flipH="1">
              <a:off x="3817905" y="5003787"/>
              <a:ext cx="565464" cy="714284"/>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3" name="Freeform: Shape 32">
            <a:extLst>
              <a:ext uri="{FF2B5EF4-FFF2-40B4-BE49-F238E27FC236}">
                <a16:creationId xmlns:a16="http://schemas.microsoft.com/office/drawing/2014/main" id="{BE9BBFF2-F4F0-498C-9C91-C861B6A651F0}"/>
              </a:ext>
            </a:extLst>
          </p:cNvPr>
          <p:cNvSpPr/>
          <p:nvPr/>
        </p:nvSpPr>
        <p:spPr>
          <a:xfrm rot="16200000">
            <a:off x="1045952" y="5781224"/>
            <a:ext cx="493323" cy="558021"/>
          </a:xfrm>
          <a:custGeom>
            <a:avLst/>
            <a:gdLst>
              <a:gd name="connsiteX0" fmla="*/ 243057 w 493323"/>
              <a:gd name="connsiteY0" fmla="*/ 179537 h 558021"/>
              <a:gd name="connsiteX1" fmla="*/ 323929 w 493323"/>
              <a:gd name="connsiteY1" fmla="*/ 180346 h 558021"/>
              <a:gd name="connsiteX2" fmla="*/ 349809 w 493323"/>
              <a:gd name="connsiteY2" fmla="*/ 155275 h 558021"/>
              <a:gd name="connsiteX3" fmla="*/ 349809 w 493323"/>
              <a:gd name="connsiteY3" fmla="*/ 38010 h 558021"/>
              <a:gd name="connsiteX4" fmla="*/ 378114 w 493323"/>
              <a:gd name="connsiteY4" fmla="*/ 809 h 558021"/>
              <a:gd name="connsiteX5" fmla="*/ 406419 w 493323"/>
              <a:gd name="connsiteY5" fmla="*/ 38819 h 558021"/>
              <a:gd name="connsiteX6" fmla="*/ 405611 w 493323"/>
              <a:gd name="connsiteY6" fmla="*/ 146379 h 558021"/>
              <a:gd name="connsiteX7" fmla="*/ 440386 w 493323"/>
              <a:gd name="connsiteY7" fmla="*/ 179537 h 558021"/>
              <a:gd name="connsiteX8" fmla="*/ 470309 w 493323"/>
              <a:gd name="connsiteY8" fmla="*/ 178728 h 558021"/>
              <a:gd name="connsiteX9" fmla="*/ 493762 w 493323"/>
              <a:gd name="connsiteY9" fmla="*/ 209460 h 558021"/>
              <a:gd name="connsiteX10" fmla="*/ 380540 w 493323"/>
              <a:gd name="connsiteY10" fmla="*/ 374440 h 558021"/>
              <a:gd name="connsiteX11" fmla="*/ 364366 w 493323"/>
              <a:gd name="connsiteY11" fmla="*/ 405981 h 558021"/>
              <a:gd name="connsiteX12" fmla="*/ 364366 w 493323"/>
              <a:gd name="connsiteY12" fmla="*/ 523246 h 558021"/>
              <a:gd name="connsiteX13" fmla="*/ 329590 w 493323"/>
              <a:gd name="connsiteY13" fmla="*/ 558830 h 558021"/>
              <a:gd name="connsiteX14" fmla="*/ 179976 w 493323"/>
              <a:gd name="connsiteY14" fmla="*/ 558830 h 558021"/>
              <a:gd name="connsiteX15" fmla="*/ 144392 w 493323"/>
              <a:gd name="connsiteY15" fmla="*/ 524055 h 558021"/>
              <a:gd name="connsiteX16" fmla="*/ 144392 w 493323"/>
              <a:gd name="connsiteY16" fmla="*/ 418920 h 558021"/>
              <a:gd name="connsiteX17" fmla="*/ 121748 w 493323"/>
              <a:gd name="connsiteY17" fmla="*/ 379293 h 558021"/>
              <a:gd name="connsiteX18" fmla="*/ 439 w 493323"/>
              <a:gd name="connsiteY18" fmla="*/ 196520 h 558021"/>
              <a:gd name="connsiteX19" fmla="*/ 14996 w 493323"/>
              <a:gd name="connsiteY19" fmla="*/ 179537 h 558021"/>
              <a:gd name="connsiteX20" fmla="*/ 23892 w 493323"/>
              <a:gd name="connsiteY20" fmla="*/ 179537 h 558021"/>
              <a:gd name="connsiteX21" fmla="*/ 81311 w 493323"/>
              <a:gd name="connsiteY21" fmla="*/ 122117 h 558021"/>
              <a:gd name="connsiteX22" fmla="*/ 81311 w 493323"/>
              <a:gd name="connsiteY22" fmla="*/ 34775 h 558021"/>
              <a:gd name="connsiteX23" fmla="*/ 109617 w 493323"/>
              <a:gd name="connsiteY23" fmla="*/ 0 h 558021"/>
              <a:gd name="connsiteX24" fmla="*/ 136305 w 493323"/>
              <a:gd name="connsiteY24" fmla="*/ 34775 h 558021"/>
              <a:gd name="connsiteX25" fmla="*/ 135496 w 493323"/>
              <a:gd name="connsiteY25" fmla="*/ 148806 h 558021"/>
              <a:gd name="connsiteX26" fmla="*/ 167845 w 493323"/>
              <a:gd name="connsiteY26" fmla="*/ 179537 h 558021"/>
              <a:gd name="connsiteX27" fmla="*/ 243057 w 493323"/>
              <a:gd name="connsiteY27" fmla="*/ 179537 h 5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3323" h="558021">
                <a:moveTo>
                  <a:pt x="243057" y="179537"/>
                </a:moveTo>
                <a:cubicBezTo>
                  <a:pt x="269745" y="179537"/>
                  <a:pt x="297241" y="177920"/>
                  <a:pt x="323929" y="180346"/>
                </a:cubicBezTo>
                <a:cubicBezTo>
                  <a:pt x="343339" y="181155"/>
                  <a:pt x="350617" y="176302"/>
                  <a:pt x="349809" y="155275"/>
                </a:cubicBezTo>
                <a:cubicBezTo>
                  <a:pt x="348191" y="116457"/>
                  <a:pt x="349000" y="77638"/>
                  <a:pt x="349809" y="38010"/>
                </a:cubicBezTo>
                <a:cubicBezTo>
                  <a:pt x="349809" y="18601"/>
                  <a:pt x="352235" y="809"/>
                  <a:pt x="378114" y="809"/>
                </a:cubicBezTo>
                <a:cubicBezTo>
                  <a:pt x="402376" y="809"/>
                  <a:pt x="406419" y="18601"/>
                  <a:pt x="406419" y="38819"/>
                </a:cubicBezTo>
                <a:cubicBezTo>
                  <a:pt x="406419" y="75211"/>
                  <a:pt x="408846" y="110795"/>
                  <a:pt x="405611" y="146379"/>
                </a:cubicBezTo>
                <a:cubicBezTo>
                  <a:pt x="403185" y="175493"/>
                  <a:pt x="414507" y="182772"/>
                  <a:pt x="440386" y="179537"/>
                </a:cubicBezTo>
                <a:cubicBezTo>
                  <a:pt x="450091" y="177920"/>
                  <a:pt x="460604" y="180346"/>
                  <a:pt x="470309" y="178728"/>
                </a:cubicBezTo>
                <a:cubicBezTo>
                  <a:pt x="498614" y="174685"/>
                  <a:pt x="498614" y="188433"/>
                  <a:pt x="493762" y="209460"/>
                </a:cubicBezTo>
                <a:cubicBezTo>
                  <a:pt x="478396" y="280628"/>
                  <a:pt x="442003" y="336430"/>
                  <a:pt x="380540" y="374440"/>
                </a:cubicBezTo>
                <a:cubicBezTo>
                  <a:pt x="367600" y="382528"/>
                  <a:pt x="363557" y="391424"/>
                  <a:pt x="364366" y="405981"/>
                </a:cubicBezTo>
                <a:cubicBezTo>
                  <a:pt x="365174" y="444800"/>
                  <a:pt x="364366" y="483618"/>
                  <a:pt x="364366" y="523246"/>
                </a:cubicBezTo>
                <a:cubicBezTo>
                  <a:pt x="364366" y="547508"/>
                  <a:pt x="352235" y="558021"/>
                  <a:pt x="329590" y="558830"/>
                </a:cubicBezTo>
                <a:cubicBezTo>
                  <a:pt x="279449" y="559639"/>
                  <a:pt x="229308" y="558830"/>
                  <a:pt x="179976" y="558830"/>
                </a:cubicBezTo>
                <a:cubicBezTo>
                  <a:pt x="156523" y="558830"/>
                  <a:pt x="145201" y="546699"/>
                  <a:pt x="144392" y="524055"/>
                </a:cubicBezTo>
                <a:cubicBezTo>
                  <a:pt x="144392" y="489279"/>
                  <a:pt x="142775" y="453695"/>
                  <a:pt x="144392" y="418920"/>
                </a:cubicBezTo>
                <a:cubicBezTo>
                  <a:pt x="145201" y="399511"/>
                  <a:pt x="138731" y="388997"/>
                  <a:pt x="121748" y="379293"/>
                </a:cubicBezTo>
                <a:cubicBezTo>
                  <a:pt x="51388" y="338856"/>
                  <a:pt x="12570" y="276584"/>
                  <a:pt x="439" y="196520"/>
                </a:cubicBezTo>
                <a:cubicBezTo>
                  <a:pt x="-1179" y="182772"/>
                  <a:pt x="1247" y="177920"/>
                  <a:pt x="14996" y="179537"/>
                </a:cubicBezTo>
                <a:cubicBezTo>
                  <a:pt x="18231" y="179537"/>
                  <a:pt x="20657" y="179537"/>
                  <a:pt x="23892" y="179537"/>
                </a:cubicBezTo>
                <a:cubicBezTo>
                  <a:pt x="81311" y="178728"/>
                  <a:pt x="81311" y="178728"/>
                  <a:pt x="81311" y="122117"/>
                </a:cubicBezTo>
                <a:cubicBezTo>
                  <a:pt x="81311" y="93004"/>
                  <a:pt x="81311" y="63889"/>
                  <a:pt x="81311" y="34775"/>
                </a:cubicBezTo>
                <a:cubicBezTo>
                  <a:pt x="81311" y="16175"/>
                  <a:pt x="86973" y="809"/>
                  <a:pt x="109617" y="0"/>
                </a:cubicBezTo>
                <a:cubicBezTo>
                  <a:pt x="133070" y="0"/>
                  <a:pt x="136305" y="15366"/>
                  <a:pt x="136305" y="34775"/>
                </a:cubicBezTo>
                <a:cubicBezTo>
                  <a:pt x="136305" y="72785"/>
                  <a:pt x="137922" y="110795"/>
                  <a:pt x="135496" y="148806"/>
                </a:cubicBezTo>
                <a:cubicBezTo>
                  <a:pt x="133879" y="174685"/>
                  <a:pt x="143583" y="181155"/>
                  <a:pt x="167845" y="179537"/>
                </a:cubicBezTo>
                <a:cubicBezTo>
                  <a:pt x="192916" y="177920"/>
                  <a:pt x="217986" y="179537"/>
                  <a:pt x="243057" y="179537"/>
                </a:cubicBezTo>
                <a:close/>
              </a:path>
            </a:pathLst>
          </a:custGeom>
          <a:solidFill>
            <a:schemeClr val="accent6"/>
          </a:solidFill>
          <a:ln w="808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28CADBF2-8629-4B0B-9EE2-BAF9E355F873}"/>
              </a:ext>
            </a:extLst>
          </p:cNvPr>
          <p:cNvGrpSpPr/>
          <p:nvPr/>
        </p:nvGrpSpPr>
        <p:grpSpPr>
          <a:xfrm>
            <a:off x="5269281" y="3025930"/>
            <a:ext cx="424867" cy="415770"/>
            <a:chOff x="4358730" y="2327259"/>
            <a:chExt cx="697894" cy="427382"/>
          </a:xfrm>
          <a:solidFill>
            <a:schemeClr val="accent6"/>
          </a:solidFill>
        </p:grpSpPr>
        <p:sp>
          <p:nvSpPr>
            <p:cNvPr id="35" name="Rectangle: Top Corners Rounded 34">
              <a:extLst>
                <a:ext uri="{FF2B5EF4-FFF2-40B4-BE49-F238E27FC236}">
                  <a16:creationId xmlns:a16="http://schemas.microsoft.com/office/drawing/2014/main" id="{E4FD3028-87ED-4BB2-AE08-06AAACD3885B}"/>
                </a:ext>
              </a:extLst>
            </p:cNvPr>
            <p:cNvSpPr/>
            <p:nvPr/>
          </p:nvSpPr>
          <p:spPr>
            <a:xfrm rot="16200000">
              <a:off x="4689045" y="2387062"/>
              <a:ext cx="427382" cy="307776"/>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Top Corners Rounded 35">
              <a:extLst>
                <a:ext uri="{FF2B5EF4-FFF2-40B4-BE49-F238E27FC236}">
                  <a16:creationId xmlns:a16="http://schemas.microsoft.com/office/drawing/2014/main" id="{F7CF949E-D4E4-4E83-8BF8-E12426CA5F1E}"/>
                </a:ext>
              </a:extLst>
            </p:cNvPr>
            <p:cNvSpPr/>
            <p:nvPr/>
          </p:nvSpPr>
          <p:spPr>
            <a:xfrm rot="16200000">
              <a:off x="4519726" y="2441041"/>
              <a:ext cx="277469"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Top Corners Rounded 36">
              <a:extLst>
                <a:ext uri="{FF2B5EF4-FFF2-40B4-BE49-F238E27FC236}">
                  <a16:creationId xmlns:a16="http://schemas.microsoft.com/office/drawing/2014/main" id="{AFFE1F7E-18C7-4AA6-8B9E-CA9F996754EA}"/>
                </a:ext>
              </a:extLst>
            </p:cNvPr>
            <p:cNvSpPr/>
            <p:nvPr/>
          </p:nvSpPr>
          <p:spPr>
            <a:xfrm rot="16200000">
              <a:off x="4367199" y="2441042"/>
              <a:ext cx="182880"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08AA645A-A230-4F7D-B661-36916C18C991}"/>
              </a:ext>
            </a:extLst>
          </p:cNvPr>
          <p:cNvGrpSpPr/>
          <p:nvPr/>
        </p:nvGrpSpPr>
        <p:grpSpPr>
          <a:xfrm>
            <a:off x="5269281" y="3922766"/>
            <a:ext cx="424867" cy="415770"/>
            <a:chOff x="4358730" y="2327259"/>
            <a:chExt cx="697894" cy="427382"/>
          </a:xfrm>
          <a:solidFill>
            <a:schemeClr val="accent6"/>
          </a:solidFill>
        </p:grpSpPr>
        <p:sp>
          <p:nvSpPr>
            <p:cNvPr id="39" name="Rectangle: Top Corners Rounded 38">
              <a:extLst>
                <a:ext uri="{FF2B5EF4-FFF2-40B4-BE49-F238E27FC236}">
                  <a16:creationId xmlns:a16="http://schemas.microsoft.com/office/drawing/2014/main" id="{52CA7081-8187-44C9-8D3D-F0D7331FA88A}"/>
                </a:ext>
              </a:extLst>
            </p:cNvPr>
            <p:cNvSpPr/>
            <p:nvPr/>
          </p:nvSpPr>
          <p:spPr>
            <a:xfrm rot="16200000">
              <a:off x="4689045" y="2387062"/>
              <a:ext cx="427382" cy="307776"/>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Top Corners Rounded 39">
              <a:extLst>
                <a:ext uri="{FF2B5EF4-FFF2-40B4-BE49-F238E27FC236}">
                  <a16:creationId xmlns:a16="http://schemas.microsoft.com/office/drawing/2014/main" id="{D66B848C-589C-4E3C-95AE-0722BB315D63}"/>
                </a:ext>
              </a:extLst>
            </p:cNvPr>
            <p:cNvSpPr/>
            <p:nvPr/>
          </p:nvSpPr>
          <p:spPr>
            <a:xfrm rot="16200000">
              <a:off x="4519726" y="2441041"/>
              <a:ext cx="277469"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Top Corners Rounded 40">
              <a:extLst>
                <a:ext uri="{FF2B5EF4-FFF2-40B4-BE49-F238E27FC236}">
                  <a16:creationId xmlns:a16="http://schemas.microsoft.com/office/drawing/2014/main" id="{405B643F-A2C2-4BCE-B170-157B1D8C3481}"/>
                </a:ext>
              </a:extLst>
            </p:cNvPr>
            <p:cNvSpPr/>
            <p:nvPr/>
          </p:nvSpPr>
          <p:spPr>
            <a:xfrm rot="16200000">
              <a:off x="4367199" y="2441042"/>
              <a:ext cx="182880"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6586EC38-8F8A-4B61-BF1C-441335646738}"/>
              </a:ext>
            </a:extLst>
          </p:cNvPr>
          <p:cNvGrpSpPr/>
          <p:nvPr/>
        </p:nvGrpSpPr>
        <p:grpSpPr>
          <a:xfrm>
            <a:off x="5269281" y="4826082"/>
            <a:ext cx="424867" cy="415770"/>
            <a:chOff x="4358730" y="2327259"/>
            <a:chExt cx="697894" cy="427382"/>
          </a:xfrm>
          <a:solidFill>
            <a:schemeClr val="accent6"/>
          </a:solidFill>
        </p:grpSpPr>
        <p:sp>
          <p:nvSpPr>
            <p:cNvPr id="43" name="Rectangle: Top Corners Rounded 42">
              <a:extLst>
                <a:ext uri="{FF2B5EF4-FFF2-40B4-BE49-F238E27FC236}">
                  <a16:creationId xmlns:a16="http://schemas.microsoft.com/office/drawing/2014/main" id="{6D0D2AF9-323F-40D6-A8CA-F3A15760FE3D}"/>
                </a:ext>
              </a:extLst>
            </p:cNvPr>
            <p:cNvSpPr/>
            <p:nvPr/>
          </p:nvSpPr>
          <p:spPr>
            <a:xfrm rot="16200000">
              <a:off x="4689045" y="2387062"/>
              <a:ext cx="427382" cy="307776"/>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Top Corners Rounded 43">
              <a:extLst>
                <a:ext uri="{FF2B5EF4-FFF2-40B4-BE49-F238E27FC236}">
                  <a16:creationId xmlns:a16="http://schemas.microsoft.com/office/drawing/2014/main" id="{65412EAC-6918-4606-A8A5-E06D4C747EFA}"/>
                </a:ext>
              </a:extLst>
            </p:cNvPr>
            <p:cNvSpPr/>
            <p:nvPr/>
          </p:nvSpPr>
          <p:spPr>
            <a:xfrm rot="16200000">
              <a:off x="4519726" y="2441041"/>
              <a:ext cx="277469"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Top Corners Rounded 44">
              <a:extLst>
                <a:ext uri="{FF2B5EF4-FFF2-40B4-BE49-F238E27FC236}">
                  <a16:creationId xmlns:a16="http://schemas.microsoft.com/office/drawing/2014/main" id="{9C7A4195-3B90-459F-B503-738C27662083}"/>
                </a:ext>
              </a:extLst>
            </p:cNvPr>
            <p:cNvSpPr/>
            <p:nvPr/>
          </p:nvSpPr>
          <p:spPr>
            <a:xfrm rot="16200000">
              <a:off x="4367199" y="2441042"/>
              <a:ext cx="182880" cy="199817"/>
            </a:xfrm>
            <a:prstGeom prst="round2SameRect">
              <a:avLst>
                <a:gd name="adj1" fmla="val 3165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F7941849-D1F1-4197-8EA1-ADBFF48E4BCD}"/>
              </a:ext>
            </a:extLst>
          </p:cNvPr>
          <p:cNvSpPr txBox="1"/>
          <p:nvPr/>
        </p:nvSpPr>
        <p:spPr>
          <a:xfrm>
            <a:off x="884743" y="3117947"/>
            <a:ext cx="3389366" cy="2246769"/>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a:cs typeface="Arial" pitchFamily="34" charset="0"/>
              </a:rPr>
              <a:t>Various definitions of the concepts, which emphasize the approaches, actions and civil cooperation to provide a sustainable and prosperous society for all</a:t>
            </a:r>
          </a:p>
          <a:p>
            <a:endParaRPr lang="en-US" altLang="ko-KR" sz="1400" dirty="0">
              <a:cs typeface="Arial" pitchFamily="34" charset="0"/>
            </a:endParaRPr>
          </a:p>
          <a:p>
            <a:pPr marL="285750" indent="-285750">
              <a:buFont typeface="Arial" panose="020B0604020202020204" pitchFamily="34" charset="0"/>
              <a:buChar char="•"/>
            </a:pPr>
            <a:r>
              <a:rPr lang="en-US" altLang="ko-KR" sz="1400" dirty="0">
                <a:cs typeface="Arial" pitchFamily="34" charset="0"/>
              </a:rPr>
              <a:t>Process and a product</a:t>
            </a:r>
          </a:p>
          <a:p>
            <a:pPr marL="285750" indent="-285750">
              <a:buFont typeface="Arial" panose="020B0604020202020204" pitchFamily="34" charset="0"/>
              <a:buChar char="•"/>
            </a:pPr>
            <a:endParaRPr lang="en-US" altLang="ko-KR" sz="1400" dirty="0">
              <a:cs typeface="Arial" pitchFamily="34" charset="0"/>
            </a:endParaRPr>
          </a:p>
          <a:p>
            <a:pPr marL="285750" indent="-285750">
              <a:buFont typeface="Arial" panose="020B0604020202020204" pitchFamily="34" charset="0"/>
              <a:buChar char="•"/>
            </a:pPr>
            <a:r>
              <a:rPr lang="en-US" altLang="ko-KR" sz="1400" dirty="0">
                <a:cs typeface="Arial" pitchFamily="34" charset="0"/>
              </a:rPr>
              <a:t>European Digital Social Innovation Index EDSII</a:t>
            </a:r>
          </a:p>
        </p:txBody>
      </p:sp>
      <p:sp>
        <p:nvSpPr>
          <p:cNvPr id="50" name="TextBox 49">
            <a:extLst>
              <a:ext uri="{FF2B5EF4-FFF2-40B4-BE49-F238E27FC236}">
                <a16:creationId xmlns:a16="http://schemas.microsoft.com/office/drawing/2014/main" id="{39C13A4A-134B-4CAE-8842-3DBAA224F5EF}"/>
              </a:ext>
            </a:extLst>
          </p:cNvPr>
          <p:cNvSpPr txBox="1"/>
          <p:nvPr/>
        </p:nvSpPr>
        <p:spPr>
          <a:xfrm>
            <a:off x="884743" y="2037817"/>
            <a:ext cx="3389366" cy="861774"/>
          </a:xfrm>
          <a:prstGeom prst="rect">
            <a:avLst/>
          </a:prstGeom>
          <a:noFill/>
        </p:spPr>
        <p:txBody>
          <a:bodyPr wrap="square" lIns="36000" tIns="0" rIns="36000" bIns="0" rtlCol="0" anchor="ctr">
            <a:spAutoFit/>
          </a:bodyPr>
          <a:lstStyle/>
          <a:p>
            <a:r>
              <a:rPr lang="en-US" altLang="ko-KR" sz="2800" dirty="0">
                <a:solidFill>
                  <a:schemeClr val="accent3"/>
                </a:solidFill>
                <a:latin typeface="+mj-lt"/>
              </a:rPr>
              <a:t>Digital social innovation</a:t>
            </a:r>
            <a:endParaRPr lang="ko-KR" altLang="en-US" sz="2800" dirty="0">
              <a:solidFill>
                <a:schemeClr val="accent6"/>
              </a:solidFill>
              <a:latin typeface="+mj-lt"/>
            </a:endParaRPr>
          </a:p>
        </p:txBody>
      </p:sp>
    </p:spTree>
    <p:extLst>
      <p:ext uri="{BB962C8B-B14F-4D97-AF65-F5344CB8AC3E}">
        <p14:creationId xmlns:p14="http://schemas.microsoft.com/office/powerpoint/2010/main" val="62469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997B76D-BAD1-4441-9EC6-63CA1B8E09AC}"/>
              </a:ext>
            </a:extLst>
          </p:cNvPr>
          <p:cNvPicPr/>
          <p:nvPr/>
        </p:nvPicPr>
        <p:blipFill>
          <a:blip r:embed="rId2">
            <a:extLst>
              <a:ext uri="{28A0092B-C50C-407E-A947-70E740481C1C}">
                <a14:useLocalDpi xmlns:a14="http://schemas.microsoft.com/office/drawing/2010/main" val="0"/>
              </a:ext>
            </a:extLst>
          </a:blip>
          <a:stretch>
            <a:fillRect/>
          </a:stretch>
        </p:blipFill>
        <p:spPr>
          <a:xfrm>
            <a:off x="1050878" y="1105469"/>
            <a:ext cx="9976514" cy="4746008"/>
          </a:xfrm>
          <a:prstGeom prst="rect">
            <a:avLst/>
          </a:prstGeom>
        </p:spPr>
      </p:pic>
      <p:sp>
        <p:nvSpPr>
          <p:cNvPr id="2" name="Rectangle 1">
            <a:extLst>
              <a:ext uri="{FF2B5EF4-FFF2-40B4-BE49-F238E27FC236}">
                <a16:creationId xmlns:a16="http://schemas.microsoft.com/office/drawing/2014/main" id="{786BAB35-3707-C34B-8E6E-055D4FCD62B4}"/>
              </a:ext>
            </a:extLst>
          </p:cNvPr>
          <p:cNvSpPr/>
          <p:nvPr/>
        </p:nvSpPr>
        <p:spPr>
          <a:xfrm>
            <a:off x="1665029" y="683356"/>
            <a:ext cx="9362363" cy="707886"/>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hypothetical model of the conditioning of between governance, culture, development and digital social innovation </a:t>
            </a:r>
            <a:endParaRPr lang="en-SI" sz="2000" b="1" dirty="0"/>
          </a:p>
        </p:txBody>
      </p:sp>
    </p:spTree>
    <p:extLst>
      <p:ext uri="{BB962C8B-B14F-4D97-AF65-F5344CB8AC3E}">
        <p14:creationId xmlns:p14="http://schemas.microsoft.com/office/powerpoint/2010/main" val="323399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414818" y="328514"/>
            <a:ext cx="9362363" cy="707886"/>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European Digital Social Innovation Index and the corresponding set memberships. </a:t>
            </a:r>
            <a:endParaRPr lang="en-SI" sz="2000" b="1" dirty="0"/>
          </a:p>
        </p:txBody>
      </p:sp>
      <p:pic>
        <p:nvPicPr>
          <p:cNvPr id="4" name="Picture 3">
            <a:extLst>
              <a:ext uri="{FF2B5EF4-FFF2-40B4-BE49-F238E27FC236}">
                <a16:creationId xmlns:a16="http://schemas.microsoft.com/office/drawing/2014/main" id="{5AA4EF58-BBBB-C847-B37B-5E9D7D4EA13C}"/>
              </a:ext>
            </a:extLst>
          </p:cNvPr>
          <p:cNvPicPr/>
          <p:nvPr/>
        </p:nvPicPr>
        <p:blipFill>
          <a:blip r:embed="rId2"/>
          <a:stretch>
            <a:fillRect/>
          </a:stretch>
        </p:blipFill>
        <p:spPr>
          <a:xfrm>
            <a:off x="2852382" y="1036399"/>
            <a:ext cx="6346208" cy="5623707"/>
          </a:xfrm>
          <a:prstGeom prst="rect">
            <a:avLst/>
          </a:prstGeom>
        </p:spPr>
      </p:pic>
    </p:spTree>
    <p:extLst>
      <p:ext uri="{BB962C8B-B14F-4D97-AF65-F5344CB8AC3E}">
        <p14:creationId xmlns:p14="http://schemas.microsoft.com/office/powerpoint/2010/main" val="1059947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414818" y="328514"/>
            <a:ext cx="9362363" cy="400110"/>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Aspects of culture and the corresponding set memberships (1) </a:t>
            </a:r>
            <a:endParaRPr lang="en-SI" sz="2000" b="1" dirty="0"/>
          </a:p>
        </p:txBody>
      </p:sp>
      <p:graphicFrame>
        <p:nvGraphicFramePr>
          <p:cNvPr id="5" name="Table 4">
            <a:extLst>
              <a:ext uri="{FF2B5EF4-FFF2-40B4-BE49-F238E27FC236}">
                <a16:creationId xmlns:a16="http://schemas.microsoft.com/office/drawing/2014/main" id="{9DECB132-8FA1-574E-9D8A-C91B0227D734}"/>
              </a:ext>
            </a:extLst>
          </p:cNvPr>
          <p:cNvGraphicFramePr>
            <a:graphicFrameLocks noGrp="1"/>
          </p:cNvGraphicFramePr>
          <p:nvPr>
            <p:extLst>
              <p:ext uri="{D42A27DB-BD31-4B8C-83A1-F6EECF244321}">
                <p14:modId xmlns:p14="http://schemas.microsoft.com/office/powerpoint/2010/main" val="974241458"/>
              </p:ext>
            </p:extLst>
          </p:nvPr>
        </p:nvGraphicFramePr>
        <p:xfrm>
          <a:off x="2415654" y="728624"/>
          <a:ext cx="7165075" cy="5917832"/>
        </p:xfrm>
        <a:graphic>
          <a:graphicData uri="http://schemas.openxmlformats.org/drawingml/2006/table">
            <a:tbl>
              <a:tblPr firstRow="1" firstCol="1" bandRow="1">
                <a:tableStyleId>{5C22544A-7EE6-4342-B048-85BDC9FD1C3A}</a:tableStyleId>
              </a:tblPr>
              <a:tblGrid>
                <a:gridCol w="731263">
                  <a:extLst>
                    <a:ext uri="{9D8B030D-6E8A-4147-A177-3AD203B41FA5}">
                      <a16:colId xmlns:a16="http://schemas.microsoft.com/office/drawing/2014/main" val="2025396529"/>
                    </a:ext>
                  </a:extLst>
                </a:gridCol>
                <a:gridCol w="660007">
                  <a:extLst>
                    <a:ext uri="{9D8B030D-6E8A-4147-A177-3AD203B41FA5}">
                      <a16:colId xmlns:a16="http://schemas.microsoft.com/office/drawing/2014/main" val="1061891704"/>
                    </a:ext>
                  </a:extLst>
                </a:gridCol>
                <a:gridCol w="562843">
                  <a:extLst>
                    <a:ext uri="{9D8B030D-6E8A-4147-A177-3AD203B41FA5}">
                      <a16:colId xmlns:a16="http://schemas.microsoft.com/office/drawing/2014/main" val="3041721268"/>
                    </a:ext>
                  </a:extLst>
                </a:gridCol>
                <a:gridCol w="747816">
                  <a:extLst>
                    <a:ext uri="{9D8B030D-6E8A-4147-A177-3AD203B41FA5}">
                      <a16:colId xmlns:a16="http://schemas.microsoft.com/office/drawing/2014/main" val="1296392310"/>
                    </a:ext>
                  </a:extLst>
                </a:gridCol>
                <a:gridCol w="776606">
                  <a:extLst>
                    <a:ext uri="{9D8B030D-6E8A-4147-A177-3AD203B41FA5}">
                      <a16:colId xmlns:a16="http://schemas.microsoft.com/office/drawing/2014/main" val="2258669595"/>
                    </a:ext>
                  </a:extLst>
                </a:gridCol>
                <a:gridCol w="776606">
                  <a:extLst>
                    <a:ext uri="{9D8B030D-6E8A-4147-A177-3AD203B41FA5}">
                      <a16:colId xmlns:a16="http://schemas.microsoft.com/office/drawing/2014/main" val="4237386443"/>
                    </a:ext>
                  </a:extLst>
                </a:gridCol>
                <a:gridCol w="774446">
                  <a:extLst>
                    <a:ext uri="{9D8B030D-6E8A-4147-A177-3AD203B41FA5}">
                      <a16:colId xmlns:a16="http://schemas.microsoft.com/office/drawing/2014/main" val="2708090342"/>
                    </a:ext>
                  </a:extLst>
                </a:gridCol>
                <a:gridCol w="693836">
                  <a:extLst>
                    <a:ext uri="{9D8B030D-6E8A-4147-A177-3AD203B41FA5}">
                      <a16:colId xmlns:a16="http://schemas.microsoft.com/office/drawing/2014/main" val="3943541020"/>
                    </a:ext>
                  </a:extLst>
                </a:gridCol>
                <a:gridCol w="693836">
                  <a:extLst>
                    <a:ext uri="{9D8B030D-6E8A-4147-A177-3AD203B41FA5}">
                      <a16:colId xmlns:a16="http://schemas.microsoft.com/office/drawing/2014/main" val="766009475"/>
                    </a:ext>
                  </a:extLst>
                </a:gridCol>
                <a:gridCol w="747816">
                  <a:extLst>
                    <a:ext uri="{9D8B030D-6E8A-4147-A177-3AD203B41FA5}">
                      <a16:colId xmlns:a16="http://schemas.microsoft.com/office/drawing/2014/main" val="2524368866"/>
                    </a:ext>
                  </a:extLst>
                </a:gridCol>
              </a:tblGrid>
              <a:tr h="1121266">
                <a:tc>
                  <a:txBody>
                    <a:bodyPr/>
                    <a:lstStyle/>
                    <a:p>
                      <a:pPr algn="just"/>
                      <a:r>
                        <a:rPr lang="en-US" sz="700">
                          <a:effectLst/>
                        </a:rPr>
                        <a:t>Country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just"/>
                      <a:r>
                        <a:rPr lang="en-US" sz="700">
                          <a:effectLst/>
                        </a:rPr>
                        <a:t>Power Distance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Power distance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Calibrated membership in the set of countries with high power distance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Individualism</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Individualism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Calibrated membership in the set of countries with high individualism</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just"/>
                      <a:r>
                        <a:rPr lang="en-US" sz="700">
                          <a:effectLst/>
                        </a:rPr>
                        <a:t>Masculinity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Masculinity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Calibrated membership in the set of countries with high masculinity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889969462"/>
                  </a:ext>
                </a:extLst>
              </a:tr>
              <a:tr h="180650">
                <a:tc>
                  <a:txBody>
                    <a:bodyPr/>
                    <a:lstStyle/>
                    <a:p>
                      <a:pPr algn="just"/>
                      <a:r>
                        <a:rPr lang="en-US" sz="700">
                          <a:effectLst/>
                        </a:rPr>
                        <a:t>Austria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0.00070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0.32145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0.89129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2276911973"/>
                  </a:ext>
                </a:extLst>
              </a:tr>
              <a:tr h="180650">
                <a:tc>
                  <a:txBody>
                    <a:bodyPr/>
                    <a:lstStyle/>
                    <a:p>
                      <a:pPr algn="just"/>
                      <a:r>
                        <a:rPr lang="en-US" sz="700">
                          <a:effectLst/>
                        </a:rPr>
                        <a:t>Belgium</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0.65506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0.70823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0.55857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679160459"/>
                  </a:ext>
                </a:extLst>
              </a:tr>
              <a:tr h="180650">
                <a:tc>
                  <a:txBody>
                    <a:bodyPr/>
                    <a:lstStyle/>
                    <a:p>
                      <a:pPr algn="just"/>
                      <a:r>
                        <a:rPr lang="en-US" sz="700">
                          <a:effectLst/>
                        </a:rPr>
                        <a:t>Bulgaria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0.72202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0.00166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0.37055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821916835"/>
                  </a:ext>
                </a:extLst>
              </a:tr>
              <a:tr h="180650">
                <a:tc>
                  <a:txBody>
                    <a:bodyPr/>
                    <a:lstStyle/>
                    <a:p>
                      <a:pPr algn="just"/>
                      <a:r>
                        <a:rPr lang="en-US" sz="700">
                          <a:effectLst/>
                        </a:rPr>
                        <a:t>Croatia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0.76144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0.00629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0.37055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329568103"/>
                  </a:ext>
                </a:extLst>
              </a:tr>
              <a:tr h="180650">
                <a:tc>
                  <a:txBody>
                    <a:bodyPr/>
                    <a:lstStyle/>
                    <a:p>
                      <a:pPr algn="just"/>
                      <a:r>
                        <a:rPr lang="en-US" sz="700">
                          <a:effectLst/>
                        </a:rPr>
                        <a:t>Cyprus</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2434236028"/>
                  </a:ext>
                </a:extLst>
              </a:tr>
              <a:tr h="180650">
                <a:tc>
                  <a:txBody>
                    <a:bodyPr/>
                    <a:lstStyle/>
                    <a:p>
                      <a:pPr algn="just"/>
                      <a:r>
                        <a:rPr lang="en-US" sz="700">
                          <a:effectLst/>
                        </a:rPr>
                        <a:t>Czechia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0.55178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0.38860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0.60133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082326696"/>
                  </a:ext>
                </a:extLst>
              </a:tr>
              <a:tr h="180650">
                <a:tc>
                  <a:txBody>
                    <a:bodyPr/>
                    <a:lstStyle/>
                    <a:p>
                      <a:pPr algn="just"/>
                      <a:r>
                        <a:rPr lang="en-US" sz="700">
                          <a:effectLst/>
                        </a:rPr>
                        <a:t>Denmark</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0.05309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0.69324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0.01334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613773937"/>
                  </a:ext>
                </a:extLst>
              </a:tr>
              <a:tr h="180650">
                <a:tc>
                  <a:txBody>
                    <a:bodyPr/>
                    <a:lstStyle/>
                    <a:p>
                      <a:pPr algn="just"/>
                      <a:r>
                        <a:rPr lang="en-US" sz="700">
                          <a:effectLst/>
                        </a:rPr>
                        <a:t>Estonia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0.36226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0.43245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0.22630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763678870"/>
                  </a:ext>
                </a:extLst>
              </a:tr>
              <a:tr h="180650">
                <a:tc>
                  <a:txBody>
                    <a:bodyPr/>
                    <a:lstStyle/>
                    <a:p>
                      <a:pPr algn="just"/>
                      <a:r>
                        <a:rPr lang="en-US" sz="700">
                          <a:effectLst/>
                        </a:rPr>
                        <a:t>Finland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0.28297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0.49580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26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0.15893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2628031748"/>
                  </a:ext>
                </a:extLst>
              </a:tr>
              <a:tr h="180650">
                <a:tc>
                  <a:txBody>
                    <a:bodyPr/>
                    <a:lstStyle/>
                    <a:p>
                      <a:pPr algn="just"/>
                      <a:r>
                        <a:rPr lang="en-US" sz="700">
                          <a:effectLst/>
                        </a:rPr>
                        <a:t>France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0.69527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0.64528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0.41015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727427689"/>
                  </a:ext>
                </a:extLst>
              </a:tr>
              <a:tr h="180650">
                <a:tc>
                  <a:txBody>
                    <a:bodyPr/>
                    <a:lstStyle/>
                    <a:p>
                      <a:pPr algn="just"/>
                      <a:r>
                        <a:rPr lang="en-US" sz="700">
                          <a:effectLst/>
                        </a:rPr>
                        <a:t>Germany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0.30684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0.57437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0.73194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301229892"/>
                  </a:ext>
                </a:extLst>
              </a:tr>
              <a:tr h="180650">
                <a:tc>
                  <a:txBody>
                    <a:bodyPr/>
                    <a:lstStyle/>
                    <a:p>
                      <a:pPr algn="just"/>
                      <a:r>
                        <a:rPr lang="en-US" sz="700">
                          <a:effectLst/>
                        </a:rPr>
                        <a:t>Greece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0.58948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0.01275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0.60133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2832615445"/>
                  </a:ext>
                </a:extLst>
              </a:tr>
              <a:tr h="180650">
                <a:tc>
                  <a:txBody>
                    <a:bodyPr/>
                    <a:lstStyle/>
                    <a:p>
                      <a:pPr algn="just"/>
                      <a:r>
                        <a:rPr lang="en-US" sz="700">
                          <a:effectLst/>
                        </a:rPr>
                        <a:t>Hungary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0.42606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80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0.77593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88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0.95596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6275193"/>
                  </a:ext>
                </a:extLst>
              </a:tr>
              <a:tr h="180650">
                <a:tc>
                  <a:txBody>
                    <a:bodyPr/>
                    <a:lstStyle/>
                    <a:p>
                      <a:pPr algn="just"/>
                      <a:r>
                        <a:rPr lang="en-US" sz="700">
                          <a:effectLst/>
                        </a:rPr>
                        <a:t>Ireland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0.21602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0.62829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0.76007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591552241"/>
                  </a:ext>
                </a:extLst>
              </a:tr>
              <a:tr h="180650">
                <a:tc>
                  <a:txBody>
                    <a:bodyPr/>
                    <a:lstStyle/>
                    <a:p>
                      <a:pPr algn="just"/>
                      <a:r>
                        <a:rPr lang="en-US" sz="700">
                          <a:effectLst/>
                        </a:rPr>
                        <a:t>Italy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0.46972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0.72273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0.78727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636031249"/>
                  </a:ext>
                </a:extLst>
              </a:tr>
              <a:tr h="180650">
                <a:tc>
                  <a:txBody>
                    <a:bodyPr/>
                    <a:lstStyle/>
                    <a:p>
                      <a:pPr algn="just"/>
                      <a:r>
                        <a:rPr lang="en-US" sz="700">
                          <a:effectLst/>
                        </a:rPr>
                        <a:t>Latvia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0.40475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0.62829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292329702"/>
                  </a:ext>
                </a:extLst>
              </a:tr>
              <a:tr h="180650">
                <a:tc>
                  <a:txBody>
                    <a:bodyPr/>
                    <a:lstStyle/>
                    <a:p>
                      <a:pPr algn="just"/>
                      <a:r>
                        <a:rPr lang="en-US" sz="700">
                          <a:effectLst/>
                        </a:rPr>
                        <a:t>Lithuania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0.38355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0.43245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0.04367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71127018"/>
                  </a:ext>
                </a:extLst>
              </a:tr>
              <a:tr h="280316">
                <a:tc>
                  <a:txBody>
                    <a:bodyPr/>
                    <a:lstStyle/>
                    <a:p>
                      <a:pPr algn="just"/>
                      <a:r>
                        <a:rPr lang="en-US" sz="700">
                          <a:effectLst/>
                        </a:rPr>
                        <a:t>Netherlands</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0.34061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80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0.77593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0.00377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924401304"/>
                  </a:ext>
                </a:extLst>
              </a:tr>
              <a:tr h="180650">
                <a:tc>
                  <a:txBody>
                    <a:bodyPr/>
                    <a:lstStyle/>
                    <a:p>
                      <a:pPr algn="just"/>
                      <a:r>
                        <a:rPr lang="en-US" sz="700">
                          <a:effectLst/>
                        </a:rPr>
                        <a:t>Poland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0.69527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0.43245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0.70319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820017183"/>
                  </a:ext>
                </a:extLst>
              </a:tr>
              <a:tr h="180650">
                <a:tc>
                  <a:txBody>
                    <a:bodyPr/>
                    <a:lstStyle/>
                    <a:p>
                      <a:pPr algn="just"/>
                      <a:r>
                        <a:rPr lang="en-US" sz="700">
                          <a:effectLst/>
                        </a:rPr>
                        <a:t>Portugal</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0.62851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0.00028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0.24219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4182592489"/>
                  </a:ext>
                </a:extLst>
              </a:tr>
              <a:tr h="180650">
                <a:tc>
                  <a:txBody>
                    <a:bodyPr/>
                    <a:lstStyle/>
                    <a:p>
                      <a:pPr algn="just"/>
                      <a:r>
                        <a:rPr lang="en-US" sz="700">
                          <a:effectLst/>
                        </a:rPr>
                        <a:t>Romania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0.93308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0.00166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0.39700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201573994"/>
                  </a:ext>
                </a:extLst>
              </a:tr>
              <a:tr h="180650">
                <a:tc>
                  <a:txBody>
                    <a:bodyPr/>
                    <a:lstStyle/>
                    <a:p>
                      <a:pPr algn="just"/>
                      <a:r>
                        <a:rPr lang="en-US" sz="700">
                          <a:effectLst/>
                        </a:rPr>
                        <a:t>Slovakia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0.25452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477792802"/>
                  </a:ext>
                </a:extLst>
              </a:tr>
              <a:tr h="180650">
                <a:tc>
                  <a:txBody>
                    <a:bodyPr/>
                    <a:lstStyle/>
                    <a:p>
                      <a:pPr algn="just"/>
                      <a:r>
                        <a:rPr lang="en-US" sz="700">
                          <a:effectLst/>
                        </a:rPr>
                        <a:t>Slovenia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0.73528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0.00028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0.04367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295061670"/>
                  </a:ext>
                </a:extLst>
              </a:tr>
              <a:tr h="180650">
                <a:tc>
                  <a:txBody>
                    <a:bodyPr/>
                    <a:lstStyle/>
                    <a:p>
                      <a:pPr algn="just"/>
                      <a:r>
                        <a:rPr lang="en-US" sz="700">
                          <a:effectLst/>
                        </a:rPr>
                        <a:t>Spain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0.55178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0.23271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42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0.39700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181190270"/>
                  </a:ext>
                </a:extLst>
              </a:tr>
              <a:tr h="180650">
                <a:tc>
                  <a:txBody>
                    <a:bodyPr/>
                    <a:lstStyle/>
                    <a:p>
                      <a:pPr algn="just"/>
                      <a:r>
                        <a:rPr lang="en-US" sz="700">
                          <a:effectLst/>
                        </a:rPr>
                        <a:t>Sweden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0.25761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71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0.64528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0.00000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3471570513"/>
                  </a:ext>
                </a:extLst>
              </a:tr>
              <a:tr h="180650">
                <a:tc>
                  <a:txBody>
                    <a:bodyPr/>
                    <a:lstStyle/>
                    <a:p>
                      <a:pPr algn="just"/>
                      <a:r>
                        <a:rPr lang="en-US" sz="700">
                          <a:effectLst/>
                        </a:rPr>
                        <a:t>U.K.</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0.30684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89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0.86909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66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tc>
                  <a:txBody>
                    <a:bodyPr/>
                    <a:lstStyle/>
                    <a:p>
                      <a:pPr algn="ctr"/>
                      <a:r>
                        <a:rPr lang="en-US" sz="700" dirty="0">
                          <a:effectLst/>
                        </a:rPr>
                        <a:t>0.73194</a:t>
                      </a:r>
                      <a:endParaRPr lang="en-SI" sz="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115" marR="57115" marT="0" marB="0" anchor="b"/>
                </a:tc>
                <a:extLst>
                  <a:ext uri="{0D108BD9-81ED-4DB2-BD59-A6C34878D82A}">
                    <a16:rowId xmlns:a16="http://schemas.microsoft.com/office/drawing/2014/main" val="1009570311"/>
                  </a:ext>
                </a:extLst>
              </a:tr>
            </a:tbl>
          </a:graphicData>
        </a:graphic>
      </p:graphicFrame>
    </p:spTree>
    <p:extLst>
      <p:ext uri="{BB962C8B-B14F-4D97-AF65-F5344CB8AC3E}">
        <p14:creationId xmlns:p14="http://schemas.microsoft.com/office/powerpoint/2010/main" val="154780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414818" y="328514"/>
            <a:ext cx="9362363" cy="400110"/>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Aspects of culture and the corresponding set memberships (2) </a:t>
            </a:r>
            <a:endParaRPr lang="en-SI" sz="2000" b="1" dirty="0"/>
          </a:p>
        </p:txBody>
      </p:sp>
      <p:graphicFrame>
        <p:nvGraphicFramePr>
          <p:cNvPr id="3" name="Table 2">
            <a:extLst>
              <a:ext uri="{FF2B5EF4-FFF2-40B4-BE49-F238E27FC236}">
                <a16:creationId xmlns:a16="http://schemas.microsoft.com/office/drawing/2014/main" id="{99812C66-4BC1-F049-904D-CF4C59E0FAB8}"/>
              </a:ext>
            </a:extLst>
          </p:cNvPr>
          <p:cNvGraphicFramePr>
            <a:graphicFrameLocks noGrp="1"/>
          </p:cNvGraphicFramePr>
          <p:nvPr>
            <p:extLst>
              <p:ext uri="{D42A27DB-BD31-4B8C-83A1-F6EECF244321}">
                <p14:modId xmlns:p14="http://schemas.microsoft.com/office/powerpoint/2010/main" val="1612272394"/>
              </p:ext>
            </p:extLst>
          </p:nvPr>
        </p:nvGraphicFramePr>
        <p:xfrm>
          <a:off x="2429302" y="873457"/>
          <a:ext cx="7096836" cy="5709865"/>
        </p:xfrm>
        <a:graphic>
          <a:graphicData uri="http://schemas.openxmlformats.org/drawingml/2006/table">
            <a:tbl>
              <a:tblPr firstRow="1" firstCol="1" bandRow="1">
                <a:tableStyleId>{5C22544A-7EE6-4342-B048-85BDC9FD1C3A}</a:tableStyleId>
              </a:tblPr>
              <a:tblGrid>
                <a:gridCol w="807988">
                  <a:extLst>
                    <a:ext uri="{9D8B030D-6E8A-4147-A177-3AD203B41FA5}">
                      <a16:colId xmlns:a16="http://schemas.microsoft.com/office/drawing/2014/main" val="1049285462"/>
                    </a:ext>
                  </a:extLst>
                </a:gridCol>
                <a:gridCol w="696713">
                  <a:extLst>
                    <a:ext uri="{9D8B030D-6E8A-4147-A177-3AD203B41FA5}">
                      <a16:colId xmlns:a16="http://schemas.microsoft.com/office/drawing/2014/main" val="3226365418"/>
                    </a:ext>
                  </a:extLst>
                </a:gridCol>
                <a:gridCol w="722938">
                  <a:extLst>
                    <a:ext uri="{9D8B030D-6E8A-4147-A177-3AD203B41FA5}">
                      <a16:colId xmlns:a16="http://schemas.microsoft.com/office/drawing/2014/main" val="1396963457"/>
                    </a:ext>
                  </a:extLst>
                </a:gridCol>
                <a:gridCol w="736405">
                  <a:extLst>
                    <a:ext uri="{9D8B030D-6E8A-4147-A177-3AD203B41FA5}">
                      <a16:colId xmlns:a16="http://schemas.microsoft.com/office/drawing/2014/main" val="1457427232"/>
                    </a:ext>
                  </a:extLst>
                </a:gridCol>
                <a:gridCol w="670488">
                  <a:extLst>
                    <a:ext uri="{9D8B030D-6E8A-4147-A177-3AD203B41FA5}">
                      <a16:colId xmlns:a16="http://schemas.microsoft.com/office/drawing/2014/main" val="1921582326"/>
                    </a:ext>
                  </a:extLst>
                </a:gridCol>
                <a:gridCol w="670488">
                  <a:extLst>
                    <a:ext uri="{9D8B030D-6E8A-4147-A177-3AD203B41FA5}">
                      <a16:colId xmlns:a16="http://schemas.microsoft.com/office/drawing/2014/main" val="1623203710"/>
                    </a:ext>
                  </a:extLst>
                </a:gridCol>
                <a:gridCol w="736405">
                  <a:extLst>
                    <a:ext uri="{9D8B030D-6E8A-4147-A177-3AD203B41FA5}">
                      <a16:colId xmlns:a16="http://schemas.microsoft.com/office/drawing/2014/main" val="255423774"/>
                    </a:ext>
                  </a:extLst>
                </a:gridCol>
                <a:gridCol w="658440">
                  <a:extLst>
                    <a:ext uri="{9D8B030D-6E8A-4147-A177-3AD203B41FA5}">
                      <a16:colId xmlns:a16="http://schemas.microsoft.com/office/drawing/2014/main" val="2424580396"/>
                    </a:ext>
                  </a:extLst>
                </a:gridCol>
                <a:gridCol w="660566">
                  <a:extLst>
                    <a:ext uri="{9D8B030D-6E8A-4147-A177-3AD203B41FA5}">
                      <a16:colId xmlns:a16="http://schemas.microsoft.com/office/drawing/2014/main" val="3700803059"/>
                    </a:ext>
                  </a:extLst>
                </a:gridCol>
                <a:gridCol w="736405">
                  <a:extLst>
                    <a:ext uri="{9D8B030D-6E8A-4147-A177-3AD203B41FA5}">
                      <a16:colId xmlns:a16="http://schemas.microsoft.com/office/drawing/2014/main" val="701843626"/>
                    </a:ext>
                  </a:extLst>
                </a:gridCol>
              </a:tblGrid>
              <a:tr h="1276929">
                <a:tc>
                  <a:txBody>
                    <a:bodyPr/>
                    <a:lstStyle/>
                    <a:p>
                      <a:pPr algn="just"/>
                      <a:r>
                        <a:rPr lang="en-US" sz="700">
                          <a:effectLst/>
                        </a:rPr>
                        <a:t>Country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just"/>
                      <a:r>
                        <a:rPr lang="en-US" sz="700">
                          <a:effectLst/>
                        </a:rPr>
                        <a:t>Uncertainty Avoidance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Uncertainity avoidance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Calibrated membership in the set of countries with high uncertainity avoidance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just"/>
                      <a:r>
                        <a:rPr lang="en-US" sz="700">
                          <a:effectLst/>
                        </a:rPr>
                        <a:t>Long term orientation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Long term orientation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Calibrated membership in the set of countries with highly long term orientation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just"/>
                      <a:r>
                        <a:rPr lang="en-US" sz="700">
                          <a:effectLst/>
                        </a:rPr>
                        <a:t>Indulgance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Indulgence category - anchor</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Calibrated membership in the set of countries with high indulgence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422050310"/>
                  </a:ext>
                </a:extLst>
              </a:tr>
              <a:tr h="167102">
                <a:tc>
                  <a:txBody>
                    <a:bodyPr/>
                    <a:lstStyle/>
                    <a:p>
                      <a:pPr algn="just"/>
                      <a:r>
                        <a:rPr lang="en-US" sz="700">
                          <a:effectLst/>
                        </a:rPr>
                        <a:t>Austria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0.49281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0.60105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0.97891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560694287"/>
                  </a:ext>
                </a:extLst>
              </a:tr>
              <a:tr h="167102">
                <a:tc>
                  <a:txBody>
                    <a:bodyPr/>
                    <a:lstStyle/>
                    <a:p>
                      <a:pPr algn="just"/>
                      <a:r>
                        <a:rPr lang="en-US" sz="700">
                          <a:effectLst/>
                        </a:rPr>
                        <a:t>Belgium</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94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0.93335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0.92309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0.93711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050151386"/>
                  </a:ext>
                </a:extLst>
              </a:tr>
              <a:tr h="167102">
                <a:tc>
                  <a:txBody>
                    <a:bodyPr/>
                    <a:lstStyle/>
                    <a:p>
                      <a:pPr algn="just"/>
                      <a:r>
                        <a:rPr lang="en-US" sz="700">
                          <a:effectLst/>
                        </a:rPr>
                        <a:t>Bulgaria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0.81777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0.78117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0.00795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936236370"/>
                  </a:ext>
                </a:extLst>
              </a:tr>
              <a:tr h="167102">
                <a:tc>
                  <a:txBody>
                    <a:bodyPr/>
                    <a:lstStyle/>
                    <a:p>
                      <a:pPr algn="just"/>
                      <a:r>
                        <a:rPr lang="en-US" sz="700">
                          <a:effectLst/>
                        </a:rPr>
                        <a:t>Croatia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0.72034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0.55048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0.37210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700545547"/>
                  </a:ext>
                </a:extLst>
              </a:tr>
              <a:tr h="167102">
                <a:tc>
                  <a:txBody>
                    <a:bodyPr/>
                    <a:lstStyle/>
                    <a:p>
                      <a:pPr algn="just"/>
                      <a:r>
                        <a:rPr lang="en-US" sz="700">
                          <a:effectLst/>
                        </a:rPr>
                        <a:t>Cyprus</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hr-HR" sz="700">
                          <a:effectLst/>
                        </a:rPr>
                        <a:t>n.a.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547107987"/>
                  </a:ext>
                </a:extLst>
              </a:tr>
              <a:tr h="167102">
                <a:tc>
                  <a:txBody>
                    <a:bodyPr/>
                    <a:lstStyle/>
                    <a:p>
                      <a:pPr algn="just"/>
                      <a:r>
                        <a:rPr lang="en-US" sz="700">
                          <a:effectLst/>
                        </a:rPr>
                        <a:t>Czechia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0.58469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0.79653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0.25817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549446660"/>
                  </a:ext>
                </a:extLst>
              </a:tr>
              <a:tr h="167102">
                <a:tc>
                  <a:txBody>
                    <a:bodyPr/>
                    <a:lstStyle/>
                    <a:p>
                      <a:pPr algn="just"/>
                      <a:r>
                        <a:rPr lang="en-US" sz="700">
                          <a:effectLst/>
                        </a:rPr>
                        <a:t>Denmark</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0.00108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0.02032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0.99562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12982485"/>
                  </a:ext>
                </a:extLst>
              </a:tr>
              <a:tr h="167102">
                <a:tc>
                  <a:txBody>
                    <a:bodyPr/>
                    <a:lstStyle/>
                    <a:p>
                      <a:pPr algn="just"/>
                      <a:r>
                        <a:rPr lang="en-US" sz="700">
                          <a:effectLst/>
                        </a:rPr>
                        <a:t>Estonia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0.29371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0.92309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0.00795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617835483"/>
                  </a:ext>
                </a:extLst>
              </a:tr>
              <a:tr h="167102">
                <a:tc>
                  <a:txBody>
                    <a:bodyPr/>
                    <a:lstStyle/>
                    <a:p>
                      <a:pPr algn="just"/>
                      <a:r>
                        <a:rPr lang="en-US" sz="700">
                          <a:effectLst/>
                        </a:rPr>
                        <a:t>Finland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0.27714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0.04789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0.93711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119585100"/>
                  </a:ext>
                </a:extLst>
              </a:tr>
              <a:tr h="167102">
                <a:tc>
                  <a:txBody>
                    <a:bodyPr/>
                    <a:lstStyle/>
                    <a:p>
                      <a:pPr algn="just"/>
                      <a:r>
                        <a:rPr lang="en-US" sz="700">
                          <a:effectLst/>
                        </a:rPr>
                        <a:t>France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0.83460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0.66978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0.78851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178571341"/>
                  </a:ext>
                </a:extLst>
              </a:tr>
              <a:tr h="167102">
                <a:tc>
                  <a:txBody>
                    <a:bodyPr/>
                    <a:lstStyle/>
                    <a:p>
                      <a:pPr algn="just"/>
                      <a:r>
                        <a:rPr lang="en-US" sz="700">
                          <a:effectLst/>
                        </a:rPr>
                        <a:t>Germany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dirty="0">
                          <a:effectLst/>
                        </a:rPr>
                        <a:t>0.33</a:t>
                      </a:r>
                      <a:endParaRPr lang="en-SI" sz="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0.38605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0.92970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0.57661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49183737"/>
                  </a:ext>
                </a:extLst>
              </a:tr>
              <a:tr h="167102">
                <a:tc>
                  <a:txBody>
                    <a:bodyPr/>
                    <a:lstStyle/>
                    <a:p>
                      <a:pPr algn="just"/>
                      <a:r>
                        <a:rPr lang="en-US" sz="700">
                          <a:effectLst/>
                        </a:rPr>
                        <a:t>Greece</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0.97096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0.18137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0.83143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683944290"/>
                  </a:ext>
                </a:extLst>
              </a:tr>
              <a:tr h="167102">
                <a:tc>
                  <a:txBody>
                    <a:bodyPr/>
                    <a:lstStyle/>
                    <a:p>
                      <a:pPr algn="just"/>
                      <a:r>
                        <a:rPr lang="en-US" sz="700">
                          <a:effectLst/>
                        </a:rPr>
                        <a:t>Hungary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0.76173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0.55048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0.31456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950575435"/>
                  </a:ext>
                </a:extLst>
              </a:tr>
              <a:tr h="167102">
                <a:tc>
                  <a:txBody>
                    <a:bodyPr/>
                    <a:lstStyle/>
                    <a:p>
                      <a:pPr algn="just"/>
                      <a:r>
                        <a:rPr lang="en-US" sz="700">
                          <a:effectLst/>
                        </a:rPr>
                        <a:t>Ireland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0.03290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0.00004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0.98608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443823467"/>
                  </a:ext>
                </a:extLst>
              </a:tr>
              <a:tr h="167102">
                <a:tc>
                  <a:txBody>
                    <a:bodyPr/>
                    <a:lstStyle/>
                    <a:p>
                      <a:pPr algn="just"/>
                      <a:r>
                        <a:rPr lang="en-US" sz="700">
                          <a:effectLst/>
                        </a:rPr>
                        <a:t>Italy</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0.60790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0.62493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0.28618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492480662"/>
                  </a:ext>
                </a:extLst>
              </a:tr>
              <a:tr h="167102">
                <a:tc>
                  <a:txBody>
                    <a:bodyPr/>
                    <a:lstStyle/>
                    <a:p>
                      <a:pPr algn="just"/>
                      <a:r>
                        <a:rPr lang="en-US" sz="700">
                          <a:effectLst/>
                        </a:rPr>
                        <a:t>Latvia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0.34722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0.78117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0.00061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993637286"/>
                  </a:ext>
                </a:extLst>
              </a:tr>
              <a:tr h="167102">
                <a:tc>
                  <a:txBody>
                    <a:bodyPr/>
                    <a:lstStyle/>
                    <a:p>
                      <a:pPr algn="just"/>
                      <a:r>
                        <a:rPr lang="en-US" sz="700">
                          <a:effectLst/>
                        </a:rPr>
                        <a:t>Lithuania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0.38605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0.92309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0.00795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553718138"/>
                  </a:ext>
                </a:extLst>
              </a:tr>
              <a:tr h="255386">
                <a:tc>
                  <a:txBody>
                    <a:bodyPr/>
                    <a:lstStyle/>
                    <a:p>
                      <a:pPr algn="just"/>
                      <a:r>
                        <a:rPr lang="en-US" sz="700">
                          <a:effectLst/>
                        </a:rPr>
                        <a:t>Netherlands</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0.19051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0.74779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0.99290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072815173"/>
                  </a:ext>
                </a:extLst>
              </a:tr>
              <a:tr h="167102">
                <a:tc>
                  <a:txBody>
                    <a:bodyPr/>
                    <a:lstStyle/>
                    <a:p>
                      <a:pPr algn="just"/>
                      <a:r>
                        <a:rPr lang="en-US" sz="700">
                          <a:effectLst/>
                        </a:rPr>
                        <a:t>Poland</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93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0.92437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0.04789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0.25817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805783417"/>
                  </a:ext>
                </a:extLst>
              </a:tr>
              <a:tr h="167102">
                <a:tc>
                  <a:txBody>
                    <a:bodyPr/>
                    <a:lstStyle/>
                    <a:p>
                      <a:pPr algn="just"/>
                      <a:r>
                        <a:rPr lang="en-US" sz="700">
                          <a:effectLst/>
                        </a:rPr>
                        <a:t>Portugal</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99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0.96636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0.00084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0.37210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461625951"/>
                  </a:ext>
                </a:extLst>
              </a:tr>
              <a:tr h="167102">
                <a:tc>
                  <a:txBody>
                    <a:bodyPr/>
                    <a:lstStyle/>
                    <a:p>
                      <a:pPr algn="just"/>
                      <a:r>
                        <a:rPr lang="en-US" sz="700">
                          <a:effectLst/>
                        </a:rPr>
                        <a:t>Romania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0.89187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0.38084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0.04819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4171676779"/>
                  </a:ext>
                </a:extLst>
              </a:tr>
              <a:tr h="167102">
                <a:tc>
                  <a:txBody>
                    <a:bodyPr/>
                    <a:lstStyle/>
                    <a:p>
                      <a:pPr algn="just"/>
                      <a:r>
                        <a:rPr lang="en-US" sz="700">
                          <a:effectLst/>
                        </a:rPr>
                        <a:t>Slovakia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0.16607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0.88194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0.23060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3735311845"/>
                  </a:ext>
                </a:extLst>
              </a:tr>
              <a:tr h="167102">
                <a:tc>
                  <a:txBody>
                    <a:bodyPr/>
                    <a:lstStyle/>
                    <a:p>
                      <a:pPr algn="just"/>
                      <a:r>
                        <a:rPr lang="en-US" sz="700">
                          <a:effectLst/>
                        </a:rPr>
                        <a:t>Slovenia</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0.86527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0.29199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0.78851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4292594157"/>
                  </a:ext>
                </a:extLst>
              </a:tr>
              <a:tr h="167102">
                <a:tc>
                  <a:txBody>
                    <a:bodyPr/>
                    <a:lstStyle/>
                    <a:p>
                      <a:pPr algn="just"/>
                      <a:r>
                        <a:rPr lang="en-US" sz="700">
                          <a:effectLst/>
                        </a:rPr>
                        <a:t>Spain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86</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0.83460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0.26302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44</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0.67</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0.68873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666651949"/>
                  </a:ext>
                </a:extLst>
              </a:tr>
              <a:tr h="167102">
                <a:tc>
                  <a:txBody>
                    <a:bodyPr/>
                    <a:lstStyle/>
                    <a:p>
                      <a:pPr algn="just"/>
                      <a:r>
                        <a:rPr lang="en-US" sz="700">
                          <a:effectLst/>
                        </a:rPr>
                        <a:t>Sweden</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29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0.00978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0.41039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78</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0.99952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273028559"/>
                  </a:ext>
                </a:extLst>
              </a:tr>
              <a:tr h="167102">
                <a:tc>
                  <a:txBody>
                    <a:bodyPr/>
                    <a:lstStyle/>
                    <a:p>
                      <a:pPr algn="just"/>
                      <a:r>
                        <a:rPr lang="en-US" sz="700">
                          <a:effectLst/>
                        </a:rPr>
                        <a:t>U.K.</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35</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0.03290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51</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0.33</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0.35112</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69</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a:effectLst/>
                        </a:rPr>
                        <a:t>1.00</a:t>
                      </a:r>
                      <a:endParaRPr lang="en-SI" sz="8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tc>
                  <a:txBody>
                    <a:bodyPr/>
                    <a:lstStyle/>
                    <a:p>
                      <a:pPr algn="ctr"/>
                      <a:r>
                        <a:rPr lang="en-US" sz="700" dirty="0">
                          <a:effectLst/>
                        </a:rPr>
                        <a:t>0.99440</a:t>
                      </a:r>
                      <a:endParaRPr lang="en-SI" sz="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57989" marR="57989" marT="0" marB="0" anchor="b"/>
                </a:tc>
                <a:extLst>
                  <a:ext uri="{0D108BD9-81ED-4DB2-BD59-A6C34878D82A}">
                    <a16:rowId xmlns:a16="http://schemas.microsoft.com/office/drawing/2014/main" val="1954018167"/>
                  </a:ext>
                </a:extLst>
              </a:tr>
            </a:tbl>
          </a:graphicData>
        </a:graphic>
      </p:graphicFrame>
    </p:spTree>
    <p:extLst>
      <p:ext uri="{BB962C8B-B14F-4D97-AF65-F5344CB8AC3E}">
        <p14:creationId xmlns:p14="http://schemas.microsoft.com/office/powerpoint/2010/main" val="228077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414818" y="328514"/>
            <a:ext cx="9362363" cy="707886"/>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Inclusiveness and effectiveness of governance and the corresponding set memberships </a:t>
            </a:r>
            <a:endParaRPr lang="en-SI" sz="2000" b="1" dirty="0"/>
          </a:p>
        </p:txBody>
      </p:sp>
      <p:pic>
        <p:nvPicPr>
          <p:cNvPr id="4" name="Picture 3">
            <a:extLst>
              <a:ext uri="{FF2B5EF4-FFF2-40B4-BE49-F238E27FC236}">
                <a16:creationId xmlns:a16="http://schemas.microsoft.com/office/drawing/2014/main" id="{05C54588-7022-9343-B966-E3566BEE3693}"/>
              </a:ext>
            </a:extLst>
          </p:cNvPr>
          <p:cNvPicPr/>
          <p:nvPr/>
        </p:nvPicPr>
        <p:blipFill>
          <a:blip r:embed="rId2"/>
          <a:stretch>
            <a:fillRect/>
          </a:stretch>
        </p:blipFill>
        <p:spPr>
          <a:xfrm>
            <a:off x="1951629" y="1035050"/>
            <a:ext cx="7833815" cy="5822950"/>
          </a:xfrm>
          <a:prstGeom prst="rect">
            <a:avLst/>
          </a:prstGeom>
        </p:spPr>
      </p:pic>
    </p:spTree>
    <p:extLst>
      <p:ext uri="{BB962C8B-B14F-4D97-AF65-F5344CB8AC3E}">
        <p14:creationId xmlns:p14="http://schemas.microsoft.com/office/powerpoint/2010/main" val="30977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414818" y="328514"/>
            <a:ext cx="9362363" cy="400110"/>
          </a:xfrm>
          <a:prstGeom prst="rect">
            <a:avLst/>
          </a:prstGeom>
        </p:spPr>
        <p:txBody>
          <a:bodyPr wrap="square">
            <a:spAutoFit/>
          </a:bodyPr>
          <a:lstStyle/>
          <a:p>
            <a:pPr algn="ctr"/>
            <a:r>
              <a:rPr lang="en-GB" dirty="0"/>
              <a:t>Human Development Index scores and the corresponding set memberships</a:t>
            </a:r>
            <a:r>
              <a:rPr lang="en-SI" sz="2000" dirty="0"/>
              <a:t> </a:t>
            </a:r>
            <a:endParaRPr lang="en-SI" sz="2000" b="1" dirty="0"/>
          </a:p>
        </p:txBody>
      </p:sp>
      <p:graphicFrame>
        <p:nvGraphicFramePr>
          <p:cNvPr id="3" name="Table 2">
            <a:extLst>
              <a:ext uri="{FF2B5EF4-FFF2-40B4-BE49-F238E27FC236}">
                <a16:creationId xmlns:a16="http://schemas.microsoft.com/office/drawing/2014/main" id="{8E609467-4E5B-4747-9572-96C8989D2D5D}"/>
              </a:ext>
            </a:extLst>
          </p:cNvPr>
          <p:cNvGraphicFramePr>
            <a:graphicFrameLocks noGrp="1"/>
          </p:cNvGraphicFramePr>
          <p:nvPr>
            <p:extLst>
              <p:ext uri="{D42A27DB-BD31-4B8C-83A1-F6EECF244321}">
                <p14:modId xmlns:p14="http://schemas.microsoft.com/office/powerpoint/2010/main" val="199034101"/>
              </p:ext>
            </p:extLst>
          </p:nvPr>
        </p:nvGraphicFramePr>
        <p:xfrm>
          <a:off x="2292823" y="1078172"/>
          <a:ext cx="7110483" cy="5265095"/>
        </p:xfrm>
        <a:graphic>
          <a:graphicData uri="http://schemas.openxmlformats.org/drawingml/2006/table">
            <a:tbl>
              <a:tblPr firstRow="1" firstCol="1" bandRow="1">
                <a:tableStyleId>{5C22544A-7EE6-4342-B048-85BDC9FD1C3A}</a:tableStyleId>
              </a:tblPr>
              <a:tblGrid>
                <a:gridCol w="1357361">
                  <a:extLst>
                    <a:ext uri="{9D8B030D-6E8A-4147-A177-3AD203B41FA5}">
                      <a16:colId xmlns:a16="http://schemas.microsoft.com/office/drawing/2014/main" val="494247501"/>
                    </a:ext>
                  </a:extLst>
                </a:gridCol>
                <a:gridCol w="1750996">
                  <a:extLst>
                    <a:ext uri="{9D8B030D-6E8A-4147-A177-3AD203B41FA5}">
                      <a16:colId xmlns:a16="http://schemas.microsoft.com/office/drawing/2014/main" val="3416185391"/>
                    </a:ext>
                  </a:extLst>
                </a:gridCol>
                <a:gridCol w="1190301">
                  <a:extLst>
                    <a:ext uri="{9D8B030D-6E8A-4147-A177-3AD203B41FA5}">
                      <a16:colId xmlns:a16="http://schemas.microsoft.com/office/drawing/2014/main" val="3037911352"/>
                    </a:ext>
                  </a:extLst>
                </a:gridCol>
                <a:gridCol w="2811825">
                  <a:extLst>
                    <a:ext uri="{9D8B030D-6E8A-4147-A177-3AD203B41FA5}">
                      <a16:colId xmlns:a16="http://schemas.microsoft.com/office/drawing/2014/main" val="1194821437"/>
                    </a:ext>
                  </a:extLst>
                </a:gridCol>
              </a:tblGrid>
              <a:tr h="422127">
                <a:tc>
                  <a:txBody>
                    <a:bodyPr/>
                    <a:lstStyle/>
                    <a:p>
                      <a:pPr algn="just"/>
                      <a:r>
                        <a:rPr lang="en-US" sz="800">
                          <a:effectLst/>
                        </a:rPr>
                        <a:t>Country</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Human Development Indeks (2019)</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HDI category - anchor</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Calibrated membership in the set of countries with very high HDI</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246016763"/>
                  </a:ext>
                </a:extLst>
              </a:tr>
              <a:tr h="182462">
                <a:tc>
                  <a:txBody>
                    <a:bodyPr/>
                    <a:lstStyle/>
                    <a:p>
                      <a:pPr algn="just"/>
                      <a:r>
                        <a:rPr lang="en-US" sz="800">
                          <a:effectLst/>
                        </a:rPr>
                        <a:t>Austria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0.922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0.9028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4289402128"/>
                  </a:ext>
                </a:extLst>
              </a:tr>
              <a:tr h="182462">
                <a:tc>
                  <a:txBody>
                    <a:bodyPr/>
                    <a:lstStyle/>
                    <a:p>
                      <a:pPr algn="just"/>
                      <a:r>
                        <a:rPr lang="en-US" sz="800">
                          <a:effectLst/>
                        </a:rPr>
                        <a:t>Belgium</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0.931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0.9561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3895863389"/>
                  </a:ext>
                </a:extLst>
              </a:tr>
              <a:tr h="182462">
                <a:tc>
                  <a:txBody>
                    <a:bodyPr/>
                    <a:lstStyle/>
                    <a:p>
                      <a:pPr algn="just"/>
                      <a:r>
                        <a:rPr lang="en-US" sz="800">
                          <a:effectLst/>
                        </a:rPr>
                        <a:t>Bulgaria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0.816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0.1206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3092369950"/>
                  </a:ext>
                </a:extLst>
              </a:tr>
              <a:tr h="182462">
                <a:tc>
                  <a:txBody>
                    <a:bodyPr/>
                    <a:lstStyle/>
                    <a:p>
                      <a:pPr algn="just"/>
                      <a:r>
                        <a:rPr lang="en-US" sz="800">
                          <a:effectLst/>
                        </a:rPr>
                        <a:t>Croatia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0.851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0.1567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086214308"/>
                  </a:ext>
                </a:extLst>
              </a:tr>
              <a:tr h="182462">
                <a:tc>
                  <a:txBody>
                    <a:bodyPr/>
                    <a:lstStyle/>
                    <a:p>
                      <a:pPr algn="just"/>
                      <a:r>
                        <a:rPr lang="en-US" sz="800">
                          <a:effectLst/>
                        </a:rPr>
                        <a:t>Cyprus</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0.887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0.4269</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21556991"/>
                  </a:ext>
                </a:extLst>
              </a:tr>
              <a:tr h="182462">
                <a:tc>
                  <a:txBody>
                    <a:bodyPr/>
                    <a:lstStyle/>
                    <a:p>
                      <a:pPr algn="just"/>
                      <a:r>
                        <a:rPr lang="en-US" sz="800">
                          <a:effectLst/>
                        </a:rPr>
                        <a:t>Czechia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0.6227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3085694387"/>
                  </a:ext>
                </a:extLst>
              </a:tr>
              <a:tr h="182462">
                <a:tc>
                  <a:txBody>
                    <a:bodyPr/>
                    <a:lstStyle/>
                    <a:p>
                      <a:pPr algn="just"/>
                      <a:r>
                        <a:rPr lang="en-US" sz="800">
                          <a:effectLst/>
                        </a:rPr>
                        <a:t>Denmark</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0.9823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812363929"/>
                  </a:ext>
                </a:extLst>
              </a:tr>
              <a:tr h="182462">
                <a:tc>
                  <a:txBody>
                    <a:bodyPr/>
                    <a:lstStyle/>
                    <a:p>
                      <a:pPr algn="just"/>
                      <a:r>
                        <a:rPr lang="en-US" sz="800">
                          <a:effectLst/>
                        </a:rPr>
                        <a:t>Estonia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0.892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0.4980</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550305066"/>
                  </a:ext>
                </a:extLst>
              </a:tr>
              <a:tr h="182462">
                <a:tc>
                  <a:txBody>
                    <a:bodyPr/>
                    <a:lstStyle/>
                    <a:p>
                      <a:pPr algn="just"/>
                      <a:r>
                        <a:rPr lang="en-US" sz="800">
                          <a:effectLst/>
                        </a:rPr>
                        <a:t>Finland</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0.938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0.9782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143123759"/>
                  </a:ext>
                </a:extLst>
              </a:tr>
              <a:tr h="182462">
                <a:tc>
                  <a:txBody>
                    <a:bodyPr/>
                    <a:lstStyle/>
                    <a:p>
                      <a:pPr algn="just"/>
                      <a:r>
                        <a:rPr lang="en-US" sz="800">
                          <a:effectLst/>
                        </a:rPr>
                        <a:t>France</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0.901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0.6385</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555786868"/>
                  </a:ext>
                </a:extLst>
              </a:tr>
              <a:tr h="182462">
                <a:tc>
                  <a:txBody>
                    <a:bodyPr/>
                    <a:lstStyle/>
                    <a:p>
                      <a:pPr algn="just"/>
                      <a:r>
                        <a:rPr lang="en-US" sz="800">
                          <a:effectLst/>
                        </a:rPr>
                        <a:t>Germany</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0.947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0.9919</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925219304"/>
                  </a:ext>
                </a:extLst>
              </a:tr>
              <a:tr h="182462">
                <a:tc>
                  <a:txBody>
                    <a:bodyPr/>
                    <a:lstStyle/>
                    <a:p>
                      <a:pPr algn="just"/>
                      <a:r>
                        <a:rPr lang="en-US" sz="800">
                          <a:effectLst/>
                        </a:rPr>
                        <a:t>Greece</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0.888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0.4405</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19466494"/>
                  </a:ext>
                </a:extLst>
              </a:tr>
              <a:tr h="182462">
                <a:tc>
                  <a:txBody>
                    <a:bodyPr/>
                    <a:lstStyle/>
                    <a:p>
                      <a:pPr algn="just"/>
                      <a:r>
                        <a:rPr lang="en-US" sz="800">
                          <a:effectLst/>
                        </a:rPr>
                        <a:t>Hungary</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0.854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0.1664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929486019"/>
                  </a:ext>
                </a:extLst>
              </a:tr>
              <a:tr h="182462">
                <a:tc>
                  <a:txBody>
                    <a:bodyPr/>
                    <a:lstStyle/>
                    <a:p>
                      <a:pPr algn="just"/>
                      <a:r>
                        <a:rPr lang="en-US" sz="800">
                          <a:effectLst/>
                        </a:rPr>
                        <a:t>Ireland</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0.955</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0.9969</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276925845"/>
                  </a:ext>
                </a:extLst>
              </a:tr>
              <a:tr h="182462">
                <a:tc>
                  <a:txBody>
                    <a:bodyPr/>
                    <a:lstStyle/>
                    <a:p>
                      <a:pPr algn="just"/>
                      <a:r>
                        <a:rPr lang="en-US" sz="800">
                          <a:effectLst/>
                        </a:rPr>
                        <a:t>Italy</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0.892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0.4980</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597693837"/>
                  </a:ext>
                </a:extLst>
              </a:tr>
              <a:tr h="182462">
                <a:tc>
                  <a:txBody>
                    <a:bodyPr/>
                    <a:lstStyle/>
                    <a:p>
                      <a:pPr algn="just"/>
                      <a:r>
                        <a:rPr lang="en-US" sz="800">
                          <a:effectLst/>
                        </a:rPr>
                        <a:t>Latvia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0.866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0.2236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40048953"/>
                  </a:ext>
                </a:extLst>
              </a:tr>
              <a:tr h="182462">
                <a:tc>
                  <a:txBody>
                    <a:bodyPr/>
                    <a:lstStyle/>
                    <a:p>
                      <a:pPr algn="just"/>
                      <a:r>
                        <a:rPr lang="en-US" sz="800">
                          <a:effectLst/>
                        </a:rPr>
                        <a:t>Lithuania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0.882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0.3641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312065328"/>
                  </a:ext>
                </a:extLst>
              </a:tr>
              <a:tr h="182462">
                <a:tc>
                  <a:txBody>
                    <a:bodyPr/>
                    <a:lstStyle/>
                    <a:p>
                      <a:pPr algn="just"/>
                      <a:r>
                        <a:rPr lang="en-US" sz="800">
                          <a:effectLst/>
                        </a:rPr>
                        <a:t>Netherlands</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0.944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0.9886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411855854"/>
                  </a:ext>
                </a:extLst>
              </a:tr>
              <a:tr h="182462">
                <a:tc>
                  <a:txBody>
                    <a:bodyPr/>
                    <a:lstStyle/>
                    <a:p>
                      <a:pPr algn="just"/>
                      <a:r>
                        <a:rPr lang="en-US" sz="800">
                          <a:effectLst/>
                        </a:rPr>
                        <a:t>Poland</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0.3416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833074024"/>
                  </a:ext>
                </a:extLst>
              </a:tr>
              <a:tr h="182462">
                <a:tc>
                  <a:txBody>
                    <a:bodyPr/>
                    <a:lstStyle/>
                    <a:p>
                      <a:pPr algn="just"/>
                      <a:r>
                        <a:rPr lang="en-US" sz="800">
                          <a:effectLst/>
                        </a:rPr>
                        <a:t>Portugal</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0.864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0.2117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410123307"/>
                  </a:ext>
                </a:extLst>
              </a:tr>
              <a:tr h="182462">
                <a:tc>
                  <a:txBody>
                    <a:bodyPr/>
                    <a:lstStyle/>
                    <a:p>
                      <a:pPr algn="just"/>
                      <a:r>
                        <a:rPr lang="en-US" sz="800">
                          <a:effectLst/>
                        </a:rPr>
                        <a:t>Romania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0.828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0.1201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4058716503"/>
                  </a:ext>
                </a:extLst>
              </a:tr>
              <a:tr h="182462">
                <a:tc>
                  <a:txBody>
                    <a:bodyPr/>
                    <a:lstStyle/>
                    <a:p>
                      <a:pPr algn="just"/>
                      <a:r>
                        <a:rPr lang="en-US" sz="800">
                          <a:effectLst/>
                        </a:rPr>
                        <a:t>Slovakia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0.86</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0.33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0.1910</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122912407"/>
                  </a:ext>
                </a:extLst>
              </a:tr>
              <a:tr h="182462">
                <a:tc>
                  <a:txBody>
                    <a:bodyPr/>
                    <a:lstStyle/>
                    <a:p>
                      <a:pPr algn="just"/>
                      <a:r>
                        <a:rPr lang="en-US" sz="800">
                          <a:effectLst/>
                        </a:rPr>
                        <a:t>Slovenia</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0.917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0.8573</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394633157"/>
                  </a:ext>
                </a:extLst>
              </a:tr>
              <a:tr h="182462">
                <a:tc>
                  <a:txBody>
                    <a:bodyPr/>
                    <a:lstStyle/>
                    <a:p>
                      <a:pPr algn="just"/>
                      <a:r>
                        <a:rPr lang="en-US" sz="800">
                          <a:effectLst/>
                        </a:rPr>
                        <a:t>Spain</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0.904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0.67</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0.6854</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1687303856"/>
                  </a:ext>
                </a:extLst>
              </a:tr>
              <a:tr h="182462">
                <a:tc>
                  <a:txBody>
                    <a:bodyPr/>
                    <a:lstStyle/>
                    <a:p>
                      <a:pPr algn="just"/>
                      <a:r>
                        <a:rPr lang="en-US" sz="800">
                          <a:effectLst/>
                        </a:rPr>
                        <a:t>Sweden</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0.945</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0.9898</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2118455138"/>
                  </a:ext>
                </a:extLst>
              </a:tr>
              <a:tr h="281418">
                <a:tc>
                  <a:txBody>
                    <a:bodyPr/>
                    <a:lstStyle/>
                    <a:p>
                      <a:pPr algn="just"/>
                      <a:r>
                        <a:rPr lang="en-US" sz="800">
                          <a:effectLst/>
                        </a:rPr>
                        <a:t>United Kingdom</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0.932</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a:effectLst/>
                        </a:rPr>
                        <a:t>1</a:t>
                      </a:r>
                      <a:endParaRPr lang="en-SI"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tc>
                  <a:txBody>
                    <a:bodyPr/>
                    <a:lstStyle/>
                    <a:p>
                      <a:pPr algn="ctr"/>
                      <a:r>
                        <a:rPr lang="en-US" sz="800" dirty="0">
                          <a:effectLst/>
                        </a:rPr>
                        <a:t>0.9601</a:t>
                      </a:r>
                      <a:endParaRPr lang="en-SI"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65671" marR="65671" marT="0" marB="0" anchor="b"/>
                </a:tc>
                <a:extLst>
                  <a:ext uri="{0D108BD9-81ED-4DB2-BD59-A6C34878D82A}">
                    <a16:rowId xmlns:a16="http://schemas.microsoft.com/office/drawing/2014/main" val="3871742018"/>
                  </a:ext>
                </a:extLst>
              </a:tr>
            </a:tbl>
          </a:graphicData>
        </a:graphic>
      </p:graphicFrame>
    </p:spTree>
    <p:extLst>
      <p:ext uri="{BB962C8B-B14F-4D97-AF65-F5344CB8AC3E}">
        <p14:creationId xmlns:p14="http://schemas.microsoft.com/office/powerpoint/2010/main" val="148276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BAB35-3707-C34B-8E6E-055D4FCD62B4}"/>
              </a:ext>
            </a:extLst>
          </p:cNvPr>
          <p:cNvSpPr/>
          <p:nvPr/>
        </p:nvSpPr>
        <p:spPr>
          <a:xfrm>
            <a:off x="1665029" y="683356"/>
            <a:ext cx="9362363" cy="400110"/>
          </a:xfrm>
          <a:prstGeom prst="rect">
            <a:avLst/>
          </a:prstGeom>
        </p:spPr>
        <p:txBody>
          <a:bodyPr wrap="square">
            <a:spAutoFit/>
          </a:bodyPr>
          <a:lstStyle/>
          <a:p>
            <a:pPr algn="ctr"/>
            <a:r>
              <a:rPr lang="en-US" sz="20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The tested causal model of governance and digital social innovation </a:t>
            </a:r>
            <a:endParaRPr lang="en-SI" sz="2000" b="1" dirty="0"/>
          </a:p>
        </p:txBody>
      </p:sp>
      <p:pic>
        <p:nvPicPr>
          <p:cNvPr id="4" name="Picture 3">
            <a:extLst>
              <a:ext uri="{FF2B5EF4-FFF2-40B4-BE49-F238E27FC236}">
                <a16:creationId xmlns:a16="http://schemas.microsoft.com/office/drawing/2014/main" id="{D6848192-FA66-3B4B-80DB-0D13CD3C2283}"/>
              </a:ext>
            </a:extLst>
          </p:cNvPr>
          <p:cNvPicPr/>
          <p:nvPr/>
        </p:nvPicPr>
        <p:blipFill>
          <a:blip r:embed="rId2">
            <a:extLst>
              <a:ext uri="{28A0092B-C50C-407E-A947-70E740481C1C}">
                <a14:useLocalDpi xmlns:a14="http://schemas.microsoft.com/office/drawing/2010/main" val="0"/>
              </a:ext>
            </a:extLst>
          </a:blip>
          <a:stretch>
            <a:fillRect/>
          </a:stretch>
        </p:blipFill>
        <p:spPr>
          <a:xfrm>
            <a:off x="2142699" y="1774209"/>
            <a:ext cx="8366077" cy="2593075"/>
          </a:xfrm>
          <a:prstGeom prst="rect">
            <a:avLst/>
          </a:prstGeom>
        </p:spPr>
      </p:pic>
    </p:spTree>
    <p:extLst>
      <p:ext uri="{BB962C8B-B14F-4D97-AF65-F5344CB8AC3E}">
        <p14:creationId xmlns:p14="http://schemas.microsoft.com/office/powerpoint/2010/main" val="2454801334"/>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6">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4427</TotalTime>
  <Words>1184</Words>
  <Application>Microsoft Macintosh PowerPoint</Application>
  <PresentationFormat>Widescreen</PresentationFormat>
  <Paragraphs>679</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Calibri Light</vt:lpstr>
      <vt:lpstr>Palatino Linotype</vt:lpstr>
      <vt:lpstr>Cover and End Slide Master</vt:lpstr>
      <vt:lpstr>Contents Slide Master</vt:lpstr>
      <vt:lpstr>Section Break Slide Master</vt:lpstr>
      <vt:lpstr>                              13th Slovenian Social Science Conference – JM Module thematic panel 11th of November -13th of Novemebr  Effective and democratic governance as the condition of digital social innovations in Europe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Tea Golob</cp:lastModifiedBy>
  <cp:revision>110</cp:revision>
  <dcterms:created xsi:type="dcterms:W3CDTF">2020-01-20T05:08:25Z</dcterms:created>
  <dcterms:modified xsi:type="dcterms:W3CDTF">2021-11-09T07:53:18Z</dcterms:modified>
</cp:coreProperties>
</file>